
<file path=[Content_Types].xml><?xml version="1.0" encoding="utf-8"?>
<Types xmlns="http://schemas.openxmlformats.org/package/2006/content-types">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colors8.xml" ContentType="application/vnd.openxmlformats-officedocument.drawingml.diagramColors+xml"/>
  <Override PartName="/ppt/notesSlides/notesSlide12.xml" ContentType="application/vnd.openxmlformats-officedocument.presentationml.notesSlide+xml"/>
  <Override PartName="/ppt/diagrams/quickStyle13.xml" ContentType="application/vnd.openxmlformats-officedocument.drawingml.diagramStyle+xml"/>
  <Override PartName="/ppt/diagrams/drawing14.xml" ContentType="application/vnd.ms-office.drawingml.diagramDrawing+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layout13.xml" ContentType="application/vnd.openxmlformats-officedocument.drawingml.diagramLayout+xml"/>
  <Override PartName="/ppt/diagrams/drawing7.xml" ContentType="application/vnd.ms-office.drawingml.diagramDrawing+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3.xml" ContentType="application/vnd.openxmlformats-officedocument.presentationml.notesSlide+xml"/>
  <Override PartName="/ppt/diagrams/quickStyle5.xml" ContentType="application/vnd.openxmlformats-officedocument.drawingml.diagramStyle+xml"/>
  <Override PartName="/ppt/diagrams/colors1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colors10.xml" ContentType="application/vnd.openxmlformats-officedocument.drawingml.diagramColors+xml"/>
  <Override PartName="/ppt/diagrams/data14.xml" ContentType="application/vnd.openxmlformats-officedocument.drawingml.diagramData+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notesSlides/notesSlide17.xml" ContentType="application/vnd.openxmlformats-officedocument.presentationml.notesSlide+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notesSlides/notesSlide13.xml" ContentType="application/vnd.openxmlformats-officedocument.presentationml.notesSlide+xml"/>
  <Override PartName="/ppt/diagrams/quickStyle14.xml" ContentType="application/vnd.openxmlformats-officedocument.drawingml.diagramStyle+xml"/>
  <Override PartName="/ppt/diagrams/drawing15.xml" ContentType="application/vnd.ms-office.drawingml.diagramDrawing+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quickStyle12.xml" ContentType="application/vnd.openxmlformats-officedocument.drawingml.diagramStyle+xml"/>
  <Override PartName="/ppt/diagrams/drawing8.xml" ContentType="application/vnd.ms-office.drawingml.diagramDrawing+xml"/>
  <Override PartName="/ppt/diagrams/drawing13.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notesSlides/notesSlide6.xml" ContentType="application/vnd.openxmlformats-officedocument.presentationml.notesSlide+xml"/>
  <Override PartName="/ppt/diagrams/quickStyle8.xml" ContentType="application/vnd.openxmlformats-officedocument.drawingml.diagramStyle+xml"/>
  <Override PartName="/ppt/diagrams/quickStyle10.xml" ContentType="application/vnd.openxmlformats-officedocument.drawingml.diagramStyle+xml"/>
  <Override PartName="/ppt/diagrams/layout14.xml" ContentType="application/vnd.openxmlformats-officedocument.drawingml.diagramLayout+xml"/>
  <Override PartName="/ppt/diagrams/drawing11.xml" ContentType="application/vnd.ms-office.drawingml.diagramDrawing+xml"/>
  <Override PartName="/ppt/diagrams/drawing6.xml" ContentType="application/vnd.ms-office.drawingml.diagramDrawing+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diagrams/data15.xml" ContentType="application/vnd.openxmlformats-officedocument.drawingml.diagramData+xml"/>
  <Override PartName="/ppt/slides/slide2.xml" ContentType="application/vnd.openxmlformats-officedocument.presentationml.slide+xml"/>
  <Override PartName="/ppt/slides/slide16.xml" ContentType="application/vnd.openxmlformats-officedocument.presentationml.slide+xml"/>
  <Override PartName="/ppt/diagrams/data11.xml" ContentType="application/vnd.openxmlformats-officedocument.drawingml.diagramData+xml"/>
  <Override PartName="/ppt/notesSlides/notesSlide18.xml" ContentType="application/vnd.openxmlformats-officedocument.presentationml.notesSlide+xml"/>
  <Default Extension="rels" ContentType="application/vnd.openxmlformats-package.relationships+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quickStyle15.xml" ContentType="application/vnd.openxmlformats-officedocument.drawingml.diagramStyl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layout15.xml" ContentType="application/vnd.openxmlformats-officedocument.drawingml.diagramLayout+xml"/>
  <Override PartName="/ppt/diagrams/drawing9.xml" ContentType="application/vnd.ms-office.drawingml.diagramDrawing+xml"/>
  <Override PartName="/ppt/diagrams/colors6.xml" ContentType="application/vnd.openxmlformats-officedocument.drawingml.diagramColors+xml"/>
  <Override PartName="/ppt/notesSlides/notesSlide10.xml" ContentType="application/vnd.openxmlformats-officedocument.presentationml.notesSlide+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layout11.xml" ContentType="application/vnd.openxmlformats-officedocument.drawingml.diagramLayout+xml"/>
  <Override PartName="/ppt/diagrams/colors14.xml" ContentType="application/vnd.openxmlformats-officedocument.drawingml.diagramColors+xml"/>
  <Override PartName="/ppt/diagrams/drawing5.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76" r:id="rId2"/>
    <p:sldId id="277"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4" r:id="rId21"/>
    <p:sldId id="27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54" autoAdjust="0"/>
  </p:normalViewPr>
  <p:slideViewPr>
    <p:cSldViewPr>
      <p:cViewPr>
        <p:scale>
          <a:sx n="100" d="100"/>
          <a:sy n="100" d="100"/>
        </p:scale>
        <p:origin x="-294" y="-174"/>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5531C1-84F2-4396-AE7C-E024D944A9C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02BC653B-1D5A-4474-BE16-192009505A96}">
      <dgm:prSet phldrT="[Text]"/>
      <dgm:spPr/>
      <dgm:t>
        <a:bodyPr/>
        <a:lstStyle/>
        <a:p>
          <a:r>
            <a:rPr lang="en-GB" dirty="0" smtClean="0"/>
            <a:t>General requirements</a:t>
          </a:r>
          <a:endParaRPr lang="en-GB" dirty="0"/>
        </a:p>
      </dgm:t>
    </dgm:pt>
    <dgm:pt modelId="{554EF7C0-0431-47EB-A2C8-EE670EB42FF6}" type="parTrans" cxnId="{5C5C6878-D1DD-4BBD-9FC8-CBD9565F734B}">
      <dgm:prSet/>
      <dgm:spPr/>
      <dgm:t>
        <a:bodyPr/>
        <a:lstStyle/>
        <a:p>
          <a:endParaRPr lang="en-GB"/>
        </a:p>
      </dgm:t>
    </dgm:pt>
    <dgm:pt modelId="{346ED227-7C54-4E52-8AE3-0101378A557C}" type="sibTrans" cxnId="{5C5C6878-D1DD-4BBD-9FC8-CBD9565F734B}">
      <dgm:prSet/>
      <dgm:spPr/>
      <dgm:t>
        <a:bodyPr/>
        <a:lstStyle/>
        <a:p>
          <a:endParaRPr lang="en-GB"/>
        </a:p>
      </dgm:t>
    </dgm:pt>
    <dgm:pt modelId="{DF644143-C598-4815-82A9-DDCA42D61016}">
      <dgm:prSet phldrT="[Text]"/>
      <dgm:spPr>
        <a:solidFill>
          <a:srgbClr val="92D050"/>
        </a:solidFill>
      </dgm:spPr>
      <dgm:t>
        <a:bodyPr/>
        <a:lstStyle/>
        <a:p>
          <a:r>
            <a:rPr lang="en-GB" dirty="0" smtClean="0">
              <a:solidFill>
                <a:schemeClr val="bg1"/>
              </a:solidFill>
            </a:rPr>
            <a:t>Environmental policy</a:t>
          </a:r>
          <a:endParaRPr lang="en-GB" dirty="0">
            <a:solidFill>
              <a:schemeClr val="bg1"/>
            </a:solidFill>
          </a:endParaRPr>
        </a:p>
      </dgm:t>
    </dgm:pt>
    <dgm:pt modelId="{730EB472-E863-4931-A9AA-30C3958C66E7}" type="parTrans" cxnId="{F9C86E24-A0C5-44F0-931E-5BF40EDCAB20}">
      <dgm:prSet/>
      <dgm:spPr/>
      <dgm:t>
        <a:bodyPr/>
        <a:lstStyle/>
        <a:p>
          <a:endParaRPr lang="en-GB"/>
        </a:p>
      </dgm:t>
    </dgm:pt>
    <dgm:pt modelId="{BFB6C31D-18D2-45C2-BAC6-E7D6D1A9D773}" type="sibTrans" cxnId="{F9C86E24-A0C5-44F0-931E-5BF40EDCAB20}">
      <dgm:prSet/>
      <dgm:spPr/>
      <dgm:t>
        <a:bodyPr/>
        <a:lstStyle/>
        <a:p>
          <a:endParaRPr lang="en-GB"/>
        </a:p>
      </dgm:t>
    </dgm:pt>
    <dgm:pt modelId="{24A1D2FA-D3E7-4355-BD54-366222FBE741}">
      <dgm:prSet phldrT="[Text]"/>
      <dgm:spPr/>
      <dgm:t>
        <a:bodyPr/>
        <a:lstStyle/>
        <a:p>
          <a:r>
            <a:rPr lang="en-GB" dirty="0" smtClean="0"/>
            <a:t>Planning</a:t>
          </a:r>
          <a:endParaRPr lang="en-GB" dirty="0"/>
        </a:p>
      </dgm:t>
    </dgm:pt>
    <dgm:pt modelId="{4B77D587-5E27-43FC-AC98-22FB2082C9FA}" type="parTrans" cxnId="{A1271D41-DAE4-445B-A4C1-32AE1E26280B}">
      <dgm:prSet/>
      <dgm:spPr/>
      <dgm:t>
        <a:bodyPr/>
        <a:lstStyle/>
        <a:p>
          <a:endParaRPr lang="en-GB"/>
        </a:p>
      </dgm:t>
    </dgm:pt>
    <dgm:pt modelId="{5A41FC45-3F4C-4985-B0C6-53A832DB5AA1}" type="sibTrans" cxnId="{A1271D41-DAE4-445B-A4C1-32AE1E26280B}">
      <dgm:prSet/>
      <dgm:spPr/>
      <dgm:t>
        <a:bodyPr/>
        <a:lstStyle/>
        <a:p>
          <a:endParaRPr lang="en-GB"/>
        </a:p>
      </dgm:t>
    </dgm:pt>
    <dgm:pt modelId="{0EE3C928-9A27-410D-96C2-0FA16B18F12B}">
      <dgm:prSet phldrT="[Text]"/>
      <dgm:spPr/>
      <dgm:t>
        <a:bodyPr/>
        <a:lstStyle/>
        <a:p>
          <a:r>
            <a:rPr lang="en-GB" dirty="0" smtClean="0"/>
            <a:t>Implementation &amp; Operation</a:t>
          </a:r>
          <a:endParaRPr lang="en-GB" dirty="0"/>
        </a:p>
      </dgm:t>
    </dgm:pt>
    <dgm:pt modelId="{13E19A1A-B633-4AE1-88CC-E87F3D03E0DA}" type="parTrans" cxnId="{DE9E3F85-0DF2-4300-8843-20A5ABC49CC5}">
      <dgm:prSet/>
      <dgm:spPr/>
      <dgm:t>
        <a:bodyPr/>
        <a:lstStyle/>
        <a:p>
          <a:endParaRPr lang="en-GB"/>
        </a:p>
      </dgm:t>
    </dgm:pt>
    <dgm:pt modelId="{78D0B80F-252A-4F10-AEB2-7B092F65B5FE}" type="sibTrans" cxnId="{DE9E3F85-0DF2-4300-8843-20A5ABC49CC5}">
      <dgm:prSet/>
      <dgm:spPr/>
      <dgm:t>
        <a:bodyPr/>
        <a:lstStyle/>
        <a:p>
          <a:endParaRPr lang="en-GB"/>
        </a:p>
      </dgm:t>
    </dgm:pt>
    <dgm:pt modelId="{4A94315E-9A3F-4879-834A-BD191A123F51}">
      <dgm:prSet phldrT="[Text]"/>
      <dgm:spPr/>
      <dgm:t>
        <a:bodyPr/>
        <a:lstStyle/>
        <a:p>
          <a:r>
            <a:rPr lang="en-GB" dirty="0" smtClean="0"/>
            <a:t>Checking</a:t>
          </a:r>
          <a:endParaRPr lang="en-GB" dirty="0"/>
        </a:p>
      </dgm:t>
    </dgm:pt>
    <dgm:pt modelId="{9CCA84E8-A1FE-4DC5-9B6A-3F0F1B7CA4BE}" type="parTrans" cxnId="{7A752B40-672A-4040-A390-52310C7E3F10}">
      <dgm:prSet/>
      <dgm:spPr/>
      <dgm:t>
        <a:bodyPr/>
        <a:lstStyle/>
        <a:p>
          <a:endParaRPr lang="en-GB"/>
        </a:p>
      </dgm:t>
    </dgm:pt>
    <dgm:pt modelId="{3A7E91CC-849D-4461-A521-B401CAD8B8DD}" type="sibTrans" cxnId="{7A752B40-672A-4040-A390-52310C7E3F10}">
      <dgm:prSet/>
      <dgm:spPr/>
      <dgm:t>
        <a:bodyPr/>
        <a:lstStyle/>
        <a:p>
          <a:endParaRPr lang="en-GB"/>
        </a:p>
      </dgm:t>
    </dgm:pt>
    <dgm:pt modelId="{C388B1E2-0B68-43B9-BCE1-37AF338ACD80}">
      <dgm:prSet phldrT="[Text]"/>
      <dgm:spPr/>
      <dgm:t>
        <a:bodyPr/>
        <a:lstStyle/>
        <a:p>
          <a:r>
            <a:rPr lang="en-GB" dirty="0" smtClean="0"/>
            <a:t>Management Review</a:t>
          </a:r>
          <a:endParaRPr lang="en-GB" dirty="0"/>
        </a:p>
      </dgm:t>
    </dgm:pt>
    <dgm:pt modelId="{FDFBD7CA-3823-4462-B9B2-6DDDEC763E5F}" type="parTrans" cxnId="{6C171AAD-4EA8-4571-98D9-B084565AA423}">
      <dgm:prSet/>
      <dgm:spPr/>
      <dgm:t>
        <a:bodyPr/>
        <a:lstStyle/>
        <a:p>
          <a:endParaRPr lang="en-GB"/>
        </a:p>
      </dgm:t>
    </dgm:pt>
    <dgm:pt modelId="{2C145DA3-EAFF-417C-A5EC-679BEFE29463}" type="sibTrans" cxnId="{6C171AAD-4EA8-4571-98D9-B084565AA423}">
      <dgm:prSet/>
      <dgm:spPr/>
      <dgm:t>
        <a:bodyPr/>
        <a:lstStyle/>
        <a:p>
          <a:endParaRPr lang="en-GB"/>
        </a:p>
      </dgm:t>
    </dgm:pt>
    <dgm:pt modelId="{A0EEB557-EC3E-4E83-B3E2-19D396F47A72}" type="pres">
      <dgm:prSet presAssocID="{855531C1-84F2-4396-AE7C-E024D944A9C9}" presName="linear" presStyleCnt="0">
        <dgm:presLayoutVars>
          <dgm:dir/>
          <dgm:animLvl val="lvl"/>
          <dgm:resizeHandles val="exact"/>
        </dgm:presLayoutVars>
      </dgm:prSet>
      <dgm:spPr/>
      <dgm:t>
        <a:bodyPr/>
        <a:lstStyle/>
        <a:p>
          <a:endParaRPr lang="en-GB"/>
        </a:p>
      </dgm:t>
    </dgm:pt>
    <dgm:pt modelId="{F7A7DF49-1374-4D1A-B350-8950D054692C}" type="pres">
      <dgm:prSet presAssocID="{02BC653B-1D5A-4474-BE16-192009505A96}" presName="parentLin" presStyleCnt="0"/>
      <dgm:spPr/>
    </dgm:pt>
    <dgm:pt modelId="{3A43F071-262A-4695-892A-19E320AC60EE}" type="pres">
      <dgm:prSet presAssocID="{02BC653B-1D5A-4474-BE16-192009505A96}" presName="parentLeftMargin" presStyleLbl="node1" presStyleIdx="0" presStyleCnt="6"/>
      <dgm:spPr/>
      <dgm:t>
        <a:bodyPr/>
        <a:lstStyle/>
        <a:p>
          <a:endParaRPr lang="en-GB"/>
        </a:p>
      </dgm:t>
    </dgm:pt>
    <dgm:pt modelId="{DE80CBDB-193E-46B0-92BB-A4B4A9D09955}" type="pres">
      <dgm:prSet presAssocID="{02BC653B-1D5A-4474-BE16-192009505A96}" presName="parentText" presStyleLbl="node1" presStyleIdx="0" presStyleCnt="6">
        <dgm:presLayoutVars>
          <dgm:chMax val="0"/>
          <dgm:bulletEnabled val="1"/>
        </dgm:presLayoutVars>
      </dgm:prSet>
      <dgm:spPr/>
      <dgm:t>
        <a:bodyPr/>
        <a:lstStyle/>
        <a:p>
          <a:endParaRPr lang="en-GB"/>
        </a:p>
      </dgm:t>
    </dgm:pt>
    <dgm:pt modelId="{8BEB1FA6-1F6F-47D7-9A78-1C39D1DF1135}" type="pres">
      <dgm:prSet presAssocID="{02BC653B-1D5A-4474-BE16-192009505A96}" presName="negativeSpace" presStyleCnt="0"/>
      <dgm:spPr/>
    </dgm:pt>
    <dgm:pt modelId="{E83FDEC7-C678-4E7B-80A8-1DCE00D70585}" type="pres">
      <dgm:prSet presAssocID="{02BC653B-1D5A-4474-BE16-192009505A96}" presName="childText" presStyleLbl="conFgAcc1" presStyleIdx="0" presStyleCnt="6">
        <dgm:presLayoutVars>
          <dgm:bulletEnabled val="1"/>
        </dgm:presLayoutVars>
      </dgm:prSet>
      <dgm:spPr/>
    </dgm:pt>
    <dgm:pt modelId="{53CDDE2C-4900-4E39-815E-3E5E624D9FD1}" type="pres">
      <dgm:prSet presAssocID="{346ED227-7C54-4E52-8AE3-0101378A557C}" presName="spaceBetweenRectangles" presStyleCnt="0"/>
      <dgm:spPr/>
    </dgm:pt>
    <dgm:pt modelId="{7CD7038F-DDA8-475E-B85F-4394F337D469}" type="pres">
      <dgm:prSet presAssocID="{DF644143-C598-4815-82A9-DDCA42D61016}" presName="parentLin" presStyleCnt="0"/>
      <dgm:spPr/>
    </dgm:pt>
    <dgm:pt modelId="{124228EA-8B24-4A14-90D2-0F9C3AE33BAE}" type="pres">
      <dgm:prSet presAssocID="{DF644143-C598-4815-82A9-DDCA42D61016}" presName="parentLeftMargin" presStyleLbl="node1" presStyleIdx="0" presStyleCnt="6"/>
      <dgm:spPr/>
      <dgm:t>
        <a:bodyPr/>
        <a:lstStyle/>
        <a:p>
          <a:endParaRPr lang="en-GB"/>
        </a:p>
      </dgm:t>
    </dgm:pt>
    <dgm:pt modelId="{C398C85B-D3C7-4739-B092-ABA39EF8C773}" type="pres">
      <dgm:prSet presAssocID="{DF644143-C598-4815-82A9-DDCA42D61016}" presName="parentText" presStyleLbl="node1" presStyleIdx="1" presStyleCnt="6">
        <dgm:presLayoutVars>
          <dgm:chMax val="0"/>
          <dgm:bulletEnabled val="1"/>
        </dgm:presLayoutVars>
      </dgm:prSet>
      <dgm:spPr/>
      <dgm:t>
        <a:bodyPr/>
        <a:lstStyle/>
        <a:p>
          <a:endParaRPr lang="en-GB"/>
        </a:p>
      </dgm:t>
    </dgm:pt>
    <dgm:pt modelId="{CA287B4D-17A3-4AD9-8EE9-DF218BB6871A}" type="pres">
      <dgm:prSet presAssocID="{DF644143-C598-4815-82A9-DDCA42D61016}" presName="negativeSpace" presStyleCnt="0"/>
      <dgm:spPr/>
    </dgm:pt>
    <dgm:pt modelId="{6935D4E1-B1D6-460B-B665-C1E0E2C4F2D6}" type="pres">
      <dgm:prSet presAssocID="{DF644143-C598-4815-82A9-DDCA42D61016}" presName="childText" presStyleLbl="conFgAcc1" presStyleIdx="1" presStyleCnt="6">
        <dgm:presLayoutVars>
          <dgm:bulletEnabled val="1"/>
        </dgm:presLayoutVars>
      </dgm:prSet>
      <dgm:spPr/>
    </dgm:pt>
    <dgm:pt modelId="{89222EBB-129D-4FEA-883A-C96089D24168}" type="pres">
      <dgm:prSet presAssocID="{BFB6C31D-18D2-45C2-BAC6-E7D6D1A9D773}" presName="spaceBetweenRectangles" presStyleCnt="0"/>
      <dgm:spPr/>
    </dgm:pt>
    <dgm:pt modelId="{8398CA9C-E2B2-4C6D-9E63-B9DAAF33B1F5}" type="pres">
      <dgm:prSet presAssocID="{24A1D2FA-D3E7-4355-BD54-366222FBE741}" presName="parentLin" presStyleCnt="0"/>
      <dgm:spPr/>
    </dgm:pt>
    <dgm:pt modelId="{3A33C990-728C-4A18-873B-E5C2512D807F}" type="pres">
      <dgm:prSet presAssocID="{24A1D2FA-D3E7-4355-BD54-366222FBE741}" presName="parentLeftMargin" presStyleLbl="node1" presStyleIdx="1" presStyleCnt="6"/>
      <dgm:spPr/>
      <dgm:t>
        <a:bodyPr/>
        <a:lstStyle/>
        <a:p>
          <a:endParaRPr lang="en-GB"/>
        </a:p>
      </dgm:t>
    </dgm:pt>
    <dgm:pt modelId="{704802DA-AFA4-4356-AE31-9F9345B38E4B}" type="pres">
      <dgm:prSet presAssocID="{24A1D2FA-D3E7-4355-BD54-366222FBE741}" presName="parentText" presStyleLbl="node1" presStyleIdx="2" presStyleCnt="6">
        <dgm:presLayoutVars>
          <dgm:chMax val="0"/>
          <dgm:bulletEnabled val="1"/>
        </dgm:presLayoutVars>
      </dgm:prSet>
      <dgm:spPr/>
      <dgm:t>
        <a:bodyPr/>
        <a:lstStyle/>
        <a:p>
          <a:endParaRPr lang="en-GB"/>
        </a:p>
      </dgm:t>
    </dgm:pt>
    <dgm:pt modelId="{247B80CE-46D0-4387-8280-1B1B00DF6088}" type="pres">
      <dgm:prSet presAssocID="{24A1D2FA-D3E7-4355-BD54-366222FBE741}" presName="negativeSpace" presStyleCnt="0"/>
      <dgm:spPr/>
    </dgm:pt>
    <dgm:pt modelId="{B0EA6060-6871-4B47-9BA5-B554DE9F8D77}" type="pres">
      <dgm:prSet presAssocID="{24A1D2FA-D3E7-4355-BD54-366222FBE741}" presName="childText" presStyleLbl="conFgAcc1" presStyleIdx="2" presStyleCnt="6">
        <dgm:presLayoutVars>
          <dgm:bulletEnabled val="1"/>
        </dgm:presLayoutVars>
      </dgm:prSet>
      <dgm:spPr/>
    </dgm:pt>
    <dgm:pt modelId="{1D107EDA-5D71-4810-A936-16D0CA01469F}" type="pres">
      <dgm:prSet presAssocID="{5A41FC45-3F4C-4985-B0C6-53A832DB5AA1}" presName="spaceBetweenRectangles" presStyleCnt="0"/>
      <dgm:spPr/>
    </dgm:pt>
    <dgm:pt modelId="{8ABB4122-4A16-46FD-9F7B-D24D041FFED6}" type="pres">
      <dgm:prSet presAssocID="{0EE3C928-9A27-410D-96C2-0FA16B18F12B}" presName="parentLin" presStyleCnt="0"/>
      <dgm:spPr/>
    </dgm:pt>
    <dgm:pt modelId="{FDCC77A9-5657-490A-B2FB-C9572AF36958}" type="pres">
      <dgm:prSet presAssocID="{0EE3C928-9A27-410D-96C2-0FA16B18F12B}" presName="parentLeftMargin" presStyleLbl="node1" presStyleIdx="2" presStyleCnt="6"/>
      <dgm:spPr/>
      <dgm:t>
        <a:bodyPr/>
        <a:lstStyle/>
        <a:p>
          <a:endParaRPr lang="en-GB"/>
        </a:p>
      </dgm:t>
    </dgm:pt>
    <dgm:pt modelId="{CD05B8EA-43D0-477D-90A3-81FF7ED39233}" type="pres">
      <dgm:prSet presAssocID="{0EE3C928-9A27-410D-96C2-0FA16B18F12B}" presName="parentText" presStyleLbl="node1" presStyleIdx="3" presStyleCnt="6">
        <dgm:presLayoutVars>
          <dgm:chMax val="0"/>
          <dgm:bulletEnabled val="1"/>
        </dgm:presLayoutVars>
      </dgm:prSet>
      <dgm:spPr/>
      <dgm:t>
        <a:bodyPr/>
        <a:lstStyle/>
        <a:p>
          <a:endParaRPr lang="en-GB"/>
        </a:p>
      </dgm:t>
    </dgm:pt>
    <dgm:pt modelId="{D381D8C5-25B0-4BAB-B01E-81B397F8204D}" type="pres">
      <dgm:prSet presAssocID="{0EE3C928-9A27-410D-96C2-0FA16B18F12B}" presName="negativeSpace" presStyleCnt="0"/>
      <dgm:spPr/>
    </dgm:pt>
    <dgm:pt modelId="{F2254E75-73CF-476D-9C98-875671A9982C}" type="pres">
      <dgm:prSet presAssocID="{0EE3C928-9A27-410D-96C2-0FA16B18F12B}" presName="childText" presStyleLbl="conFgAcc1" presStyleIdx="3" presStyleCnt="6">
        <dgm:presLayoutVars>
          <dgm:bulletEnabled val="1"/>
        </dgm:presLayoutVars>
      </dgm:prSet>
      <dgm:spPr/>
    </dgm:pt>
    <dgm:pt modelId="{753CD17E-BD81-47DE-9E9C-10D4CDDCFFF2}" type="pres">
      <dgm:prSet presAssocID="{78D0B80F-252A-4F10-AEB2-7B092F65B5FE}" presName="spaceBetweenRectangles" presStyleCnt="0"/>
      <dgm:spPr/>
    </dgm:pt>
    <dgm:pt modelId="{025B04E1-D233-4786-A09B-B1DE1E783A99}" type="pres">
      <dgm:prSet presAssocID="{4A94315E-9A3F-4879-834A-BD191A123F51}" presName="parentLin" presStyleCnt="0"/>
      <dgm:spPr/>
    </dgm:pt>
    <dgm:pt modelId="{F94B2E5A-5B35-4A62-9B74-FED2EAAD0FCE}" type="pres">
      <dgm:prSet presAssocID="{4A94315E-9A3F-4879-834A-BD191A123F51}" presName="parentLeftMargin" presStyleLbl="node1" presStyleIdx="3" presStyleCnt="6"/>
      <dgm:spPr/>
      <dgm:t>
        <a:bodyPr/>
        <a:lstStyle/>
        <a:p>
          <a:endParaRPr lang="en-GB"/>
        </a:p>
      </dgm:t>
    </dgm:pt>
    <dgm:pt modelId="{8B02B906-F7E6-438D-A8B1-40AE357B1F73}" type="pres">
      <dgm:prSet presAssocID="{4A94315E-9A3F-4879-834A-BD191A123F51}" presName="parentText" presStyleLbl="node1" presStyleIdx="4" presStyleCnt="6">
        <dgm:presLayoutVars>
          <dgm:chMax val="0"/>
          <dgm:bulletEnabled val="1"/>
        </dgm:presLayoutVars>
      </dgm:prSet>
      <dgm:spPr/>
      <dgm:t>
        <a:bodyPr/>
        <a:lstStyle/>
        <a:p>
          <a:endParaRPr lang="en-GB"/>
        </a:p>
      </dgm:t>
    </dgm:pt>
    <dgm:pt modelId="{2C3E1B5F-56C2-4C37-A42A-56021AF364BD}" type="pres">
      <dgm:prSet presAssocID="{4A94315E-9A3F-4879-834A-BD191A123F51}" presName="negativeSpace" presStyleCnt="0"/>
      <dgm:spPr/>
    </dgm:pt>
    <dgm:pt modelId="{197B9ADA-3996-4B6F-85C6-3563F0CDE1F8}" type="pres">
      <dgm:prSet presAssocID="{4A94315E-9A3F-4879-834A-BD191A123F51}" presName="childText" presStyleLbl="conFgAcc1" presStyleIdx="4" presStyleCnt="6">
        <dgm:presLayoutVars>
          <dgm:bulletEnabled val="1"/>
        </dgm:presLayoutVars>
      </dgm:prSet>
      <dgm:spPr/>
    </dgm:pt>
    <dgm:pt modelId="{ED9AC88F-032E-4FBB-A808-2B7C6FFCEF60}" type="pres">
      <dgm:prSet presAssocID="{3A7E91CC-849D-4461-A521-B401CAD8B8DD}" presName="spaceBetweenRectangles" presStyleCnt="0"/>
      <dgm:spPr/>
    </dgm:pt>
    <dgm:pt modelId="{4B572063-91BE-4C8E-B7C1-333A44384874}" type="pres">
      <dgm:prSet presAssocID="{C388B1E2-0B68-43B9-BCE1-37AF338ACD80}" presName="parentLin" presStyleCnt="0"/>
      <dgm:spPr/>
    </dgm:pt>
    <dgm:pt modelId="{BB666E73-C146-41C2-A4AD-853F6764AA11}" type="pres">
      <dgm:prSet presAssocID="{C388B1E2-0B68-43B9-BCE1-37AF338ACD80}" presName="parentLeftMargin" presStyleLbl="node1" presStyleIdx="4" presStyleCnt="6"/>
      <dgm:spPr/>
      <dgm:t>
        <a:bodyPr/>
        <a:lstStyle/>
        <a:p>
          <a:endParaRPr lang="en-GB"/>
        </a:p>
      </dgm:t>
    </dgm:pt>
    <dgm:pt modelId="{C61198C3-E7BB-401D-86F4-2AE9305E22FC}" type="pres">
      <dgm:prSet presAssocID="{C388B1E2-0B68-43B9-BCE1-37AF338ACD80}" presName="parentText" presStyleLbl="node1" presStyleIdx="5" presStyleCnt="6">
        <dgm:presLayoutVars>
          <dgm:chMax val="0"/>
          <dgm:bulletEnabled val="1"/>
        </dgm:presLayoutVars>
      </dgm:prSet>
      <dgm:spPr/>
      <dgm:t>
        <a:bodyPr/>
        <a:lstStyle/>
        <a:p>
          <a:endParaRPr lang="en-GB"/>
        </a:p>
      </dgm:t>
    </dgm:pt>
    <dgm:pt modelId="{1A025D13-A84B-4935-B1A7-AE2473DEC386}" type="pres">
      <dgm:prSet presAssocID="{C388B1E2-0B68-43B9-BCE1-37AF338ACD80}" presName="negativeSpace" presStyleCnt="0"/>
      <dgm:spPr/>
    </dgm:pt>
    <dgm:pt modelId="{AB34AA49-0B3A-42AD-BC15-92CC4977A177}" type="pres">
      <dgm:prSet presAssocID="{C388B1E2-0B68-43B9-BCE1-37AF338ACD80}" presName="childText" presStyleLbl="conFgAcc1" presStyleIdx="5" presStyleCnt="6">
        <dgm:presLayoutVars>
          <dgm:bulletEnabled val="1"/>
        </dgm:presLayoutVars>
      </dgm:prSet>
      <dgm:spPr/>
    </dgm:pt>
  </dgm:ptLst>
  <dgm:cxnLst>
    <dgm:cxn modelId="{192D1DFF-5256-452A-B9C8-7BAC04C031B3}" type="presOf" srcId="{4A94315E-9A3F-4879-834A-BD191A123F51}" destId="{F94B2E5A-5B35-4A62-9B74-FED2EAAD0FCE}" srcOrd="0" destOrd="0" presId="urn:microsoft.com/office/officeart/2005/8/layout/list1"/>
    <dgm:cxn modelId="{D00A677B-B2AE-48CA-8AF1-CFDCEF524AA1}" type="presOf" srcId="{4A94315E-9A3F-4879-834A-BD191A123F51}" destId="{8B02B906-F7E6-438D-A8B1-40AE357B1F73}" srcOrd="1" destOrd="0" presId="urn:microsoft.com/office/officeart/2005/8/layout/list1"/>
    <dgm:cxn modelId="{F1F71F0A-DE28-42AA-8500-6AF7434EB224}" type="presOf" srcId="{24A1D2FA-D3E7-4355-BD54-366222FBE741}" destId="{704802DA-AFA4-4356-AE31-9F9345B38E4B}" srcOrd="1" destOrd="0" presId="urn:microsoft.com/office/officeart/2005/8/layout/list1"/>
    <dgm:cxn modelId="{537CB4FE-4524-4A68-BB19-8DA15EFC68C9}" type="presOf" srcId="{02BC653B-1D5A-4474-BE16-192009505A96}" destId="{3A43F071-262A-4695-892A-19E320AC60EE}" srcOrd="0" destOrd="0" presId="urn:microsoft.com/office/officeart/2005/8/layout/list1"/>
    <dgm:cxn modelId="{7A752B40-672A-4040-A390-52310C7E3F10}" srcId="{855531C1-84F2-4396-AE7C-E024D944A9C9}" destId="{4A94315E-9A3F-4879-834A-BD191A123F51}" srcOrd="4" destOrd="0" parTransId="{9CCA84E8-A1FE-4DC5-9B6A-3F0F1B7CA4BE}" sibTransId="{3A7E91CC-849D-4461-A521-B401CAD8B8DD}"/>
    <dgm:cxn modelId="{61FCFFA7-D80B-4E66-A5E0-A0EE86944B20}" type="presOf" srcId="{0EE3C928-9A27-410D-96C2-0FA16B18F12B}" destId="{CD05B8EA-43D0-477D-90A3-81FF7ED39233}" srcOrd="1" destOrd="0" presId="urn:microsoft.com/office/officeart/2005/8/layout/list1"/>
    <dgm:cxn modelId="{9241FF2C-FB3F-40AF-826B-325DBEB1262E}" type="presOf" srcId="{DF644143-C598-4815-82A9-DDCA42D61016}" destId="{C398C85B-D3C7-4739-B092-ABA39EF8C773}" srcOrd="1" destOrd="0" presId="urn:microsoft.com/office/officeart/2005/8/layout/list1"/>
    <dgm:cxn modelId="{DE9E3F85-0DF2-4300-8843-20A5ABC49CC5}" srcId="{855531C1-84F2-4396-AE7C-E024D944A9C9}" destId="{0EE3C928-9A27-410D-96C2-0FA16B18F12B}" srcOrd="3" destOrd="0" parTransId="{13E19A1A-B633-4AE1-88CC-E87F3D03E0DA}" sibTransId="{78D0B80F-252A-4F10-AEB2-7B092F65B5FE}"/>
    <dgm:cxn modelId="{F9C86E24-A0C5-44F0-931E-5BF40EDCAB20}" srcId="{855531C1-84F2-4396-AE7C-E024D944A9C9}" destId="{DF644143-C598-4815-82A9-DDCA42D61016}" srcOrd="1" destOrd="0" parTransId="{730EB472-E863-4931-A9AA-30C3958C66E7}" sibTransId="{BFB6C31D-18D2-45C2-BAC6-E7D6D1A9D773}"/>
    <dgm:cxn modelId="{5C5C6878-D1DD-4BBD-9FC8-CBD9565F734B}" srcId="{855531C1-84F2-4396-AE7C-E024D944A9C9}" destId="{02BC653B-1D5A-4474-BE16-192009505A96}" srcOrd="0" destOrd="0" parTransId="{554EF7C0-0431-47EB-A2C8-EE670EB42FF6}" sibTransId="{346ED227-7C54-4E52-8AE3-0101378A557C}"/>
    <dgm:cxn modelId="{A787AEC3-5F0D-4E97-8A6D-F77D25E985B1}" type="presOf" srcId="{02BC653B-1D5A-4474-BE16-192009505A96}" destId="{DE80CBDB-193E-46B0-92BB-A4B4A9D09955}" srcOrd="1" destOrd="0" presId="urn:microsoft.com/office/officeart/2005/8/layout/list1"/>
    <dgm:cxn modelId="{83920341-C41D-4F63-9287-0953466791BD}" type="presOf" srcId="{24A1D2FA-D3E7-4355-BD54-366222FBE741}" destId="{3A33C990-728C-4A18-873B-E5C2512D807F}" srcOrd="0" destOrd="0" presId="urn:microsoft.com/office/officeart/2005/8/layout/list1"/>
    <dgm:cxn modelId="{00305DA1-7A79-4BAD-AF5B-B655C7A28E66}" type="presOf" srcId="{DF644143-C598-4815-82A9-DDCA42D61016}" destId="{124228EA-8B24-4A14-90D2-0F9C3AE33BAE}" srcOrd="0" destOrd="0" presId="urn:microsoft.com/office/officeart/2005/8/layout/list1"/>
    <dgm:cxn modelId="{336B4A39-9894-48D4-A0DB-441CCA48CC24}" type="presOf" srcId="{C388B1E2-0B68-43B9-BCE1-37AF338ACD80}" destId="{BB666E73-C146-41C2-A4AD-853F6764AA11}" srcOrd="0" destOrd="0" presId="urn:microsoft.com/office/officeart/2005/8/layout/list1"/>
    <dgm:cxn modelId="{6C171AAD-4EA8-4571-98D9-B084565AA423}" srcId="{855531C1-84F2-4396-AE7C-E024D944A9C9}" destId="{C388B1E2-0B68-43B9-BCE1-37AF338ACD80}" srcOrd="5" destOrd="0" parTransId="{FDFBD7CA-3823-4462-B9B2-6DDDEC763E5F}" sibTransId="{2C145DA3-EAFF-417C-A5EC-679BEFE29463}"/>
    <dgm:cxn modelId="{A1271D41-DAE4-445B-A4C1-32AE1E26280B}" srcId="{855531C1-84F2-4396-AE7C-E024D944A9C9}" destId="{24A1D2FA-D3E7-4355-BD54-366222FBE741}" srcOrd="2" destOrd="0" parTransId="{4B77D587-5E27-43FC-AC98-22FB2082C9FA}" sibTransId="{5A41FC45-3F4C-4985-B0C6-53A832DB5AA1}"/>
    <dgm:cxn modelId="{6437C3D1-AF19-4E1D-8003-75CE4BD74B36}" type="presOf" srcId="{0EE3C928-9A27-410D-96C2-0FA16B18F12B}" destId="{FDCC77A9-5657-490A-B2FB-C9572AF36958}" srcOrd="0" destOrd="0" presId="urn:microsoft.com/office/officeart/2005/8/layout/list1"/>
    <dgm:cxn modelId="{33F02F5D-7017-4D18-874B-E920C80941D3}" type="presOf" srcId="{C388B1E2-0B68-43B9-BCE1-37AF338ACD80}" destId="{C61198C3-E7BB-401D-86F4-2AE9305E22FC}" srcOrd="1" destOrd="0" presId="urn:microsoft.com/office/officeart/2005/8/layout/list1"/>
    <dgm:cxn modelId="{586831B3-0D30-4B8F-B3E6-00A6DA1B470A}" type="presOf" srcId="{855531C1-84F2-4396-AE7C-E024D944A9C9}" destId="{A0EEB557-EC3E-4E83-B3E2-19D396F47A72}" srcOrd="0" destOrd="0" presId="urn:microsoft.com/office/officeart/2005/8/layout/list1"/>
    <dgm:cxn modelId="{3CF3E778-5D89-4EEC-B4CB-D6B72AC29D93}" type="presParOf" srcId="{A0EEB557-EC3E-4E83-B3E2-19D396F47A72}" destId="{F7A7DF49-1374-4D1A-B350-8950D054692C}" srcOrd="0" destOrd="0" presId="urn:microsoft.com/office/officeart/2005/8/layout/list1"/>
    <dgm:cxn modelId="{C44AC6B4-FB35-41B0-A47F-278BD024B896}" type="presParOf" srcId="{F7A7DF49-1374-4D1A-B350-8950D054692C}" destId="{3A43F071-262A-4695-892A-19E320AC60EE}" srcOrd="0" destOrd="0" presId="urn:microsoft.com/office/officeart/2005/8/layout/list1"/>
    <dgm:cxn modelId="{825F3BCE-DE6C-46CA-9691-AC3192B380E3}" type="presParOf" srcId="{F7A7DF49-1374-4D1A-B350-8950D054692C}" destId="{DE80CBDB-193E-46B0-92BB-A4B4A9D09955}" srcOrd="1" destOrd="0" presId="urn:microsoft.com/office/officeart/2005/8/layout/list1"/>
    <dgm:cxn modelId="{A5DA5E7D-7F0B-494D-8EE0-F062636312CD}" type="presParOf" srcId="{A0EEB557-EC3E-4E83-B3E2-19D396F47A72}" destId="{8BEB1FA6-1F6F-47D7-9A78-1C39D1DF1135}" srcOrd="1" destOrd="0" presId="urn:microsoft.com/office/officeart/2005/8/layout/list1"/>
    <dgm:cxn modelId="{31B03AE3-D609-4936-B9AB-AAB8E7314D51}" type="presParOf" srcId="{A0EEB557-EC3E-4E83-B3E2-19D396F47A72}" destId="{E83FDEC7-C678-4E7B-80A8-1DCE00D70585}" srcOrd="2" destOrd="0" presId="urn:microsoft.com/office/officeart/2005/8/layout/list1"/>
    <dgm:cxn modelId="{62CCF25A-E6C1-4346-B250-625D91AB59BD}" type="presParOf" srcId="{A0EEB557-EC3E-4E83-B3E2-19D396F47A72}" destId="{53CDDE2C-4900-4E39-815E-3E5E624D9FD1}" srcOrd="3" destOrd="0" presId="urn:microsoft.com/office/officeart/2005/8/layout/list1"/>
    <dgm:cxn modelId="{A199AFE5-06F0-4564-B93C-D26D5DB0C648}" type="presParOf" srcId="{A0EEB557-EC3E-4E83-B3E2-19D396F47A72}" destId="{7CD7038F-DDA8-475E-B85F-4394F337D469}" srcOrd="4" destOrd="0" presId="urn:microsoft.com/office/officeart/2005/8/layout/list1"/>
    <dgm:cxn modelId="{DE4403AC-B7B6-47C8-818C-255C01E8AF84}" type="presParOf" srcId="{7CD7038F-DDA8-475E-B85F-4394F337D469}" destId="{124228EA-8B24-4A14-90D2-0F9C3AE33BAE}" srcOrd="0" destOrd="0" presId="urn:microsoft.com/office/officeart/2005/8/layout/list1"/>
    <dgm:cxn modelId="{46B649E6-7151-4085-AA7B-1908956E0274}" type="presParOf" srcId="{7CD7038F-DDA8-475E-B85F-4394F337D469}" destId="{C398C85B-D3C7-4739-B092-ABA39EF8C773}" srcOrd="1" destOrd="0" presId="urn:microsoft.com/office/officeart/2005/8/layout/list1"/>
    <dgm:cxn modelId="{2959E654-8452-4F40-A741-C8D475B04CC0}" type="presParOf" srcId="{A0EEB557-EC3E-4E83-B3E2-19D396F47A72}" destId="{CA287B4D-17A3-4AD9-8EE9-DF218BB6871A}" srcOrd="5" destOrd="0" presId="urn:microsoft.com/office/officeart/2005/8/layout/list1"/>
    <dgm:cxn modelId="{7EBD28D4-7D6B-4331-B60C-9539E44A3769}" type="presParOf" srcId="{A0EEB557-EC3E-4E83-B3E2-19D396F47A72}" destId="{6935D4E1-B1D6-460B-B665-C1E0E2C4F2D6}" srcOrd="6" destOrd="0" presId="urn:microsoft.com/office/officeart/2005/8/layout/list1"/>
    <dgm:cxn modelId="{90FB0F45-6E05-4049-98F2-CAACB1FFBCA8}" type="presParOf" srcId="{A0EEB557-EC3E-4E83-B3E2-19D396F47A72}" destId="{89222EBB-129D-4FEA-883A-C96089D24168}" srcOrd="7" destOrd="0" presId="urn:microsoft.com/office/officeart/2005/8/layout/list1"/>
    <dgm:cxn modelId="{7CE83A05-12A6-4772-990E-BC09CC5EDAFB}" type="presParOf" srcId="{A0EEB557-EC3E-4E83-B3E2-19D396F47A72}" destId="{8398CA9C-E2B2-4C6D-9E63-B9DAAF33B1F5}" srcOrd="8" destOrd="0" presId="urn:microsoft.com/office/officeart/2005/8/layout/list1"/>
    <dgm:cxn modelId="{5D1F774F-5E4F-4340-8339-B19E40B556FA}" type="presParOf" srcId="{8398CA9C-E2B2-4C6D-9E63-B9DAAF33B1F5}" destId="{3A33C990-728C-4A18-873B-E5C2512D807F}" srcOrd="0" destOrd="0" presId="urn:microsoft.com/office/officeart/2005/8/layout/list1"/>
    <dgm:cxn modelId="{D26DC34D-3034-4BAA-A122-D7640C217885}" type="presParOf" srcId="{8398CA9C-E2B2-4C6D-9E63-B9DAAF33B1F5}" destId="{704802DA-AFA4-4356-AE31-9F9345B38E4B}" srcOrd="1" destOrd="0" presId="urn:microsoft.com/office/officeart/2005/8/layout/list1"/>
    <dgm:cxn modelId="{078D0CFC-40D9-4924-A76E-140BCE74B7A3}" type="presParOf" srcId="{A0EEB557-EC3E-4E83-B3E2-19D396F47A72}" destId="{247B80CE-46D0-4387-8280-1B1B00DF6088}" srcOrd="9" destOrd="0" presId="urn:microsoft.com/office/officeart/2005/8/layout/list1"/>
    <dgm:cxn modelId="{7EF8576C-CF4B-4F95-9FCF-2C7A1D56E4DF}" type="presParOf" srcId="{A0EEB557-EC3E-4E83-B3E2-19D396F47A72}" destId="{B0EA6060-6871-4B47-9BA5-B554DE9F8D77}" srcOrd="10" destOrd="0" presId="urn:microsoft.com/office/officeart/2005/8/layout/list1"/>
    <dgm:cxn modelId="{B4D4848F-98FF-4527-A3D4-09B5FB9562A6}" type="presParOf" srcId="{A0EEB557-EC3E-4E83-B3E2-19D396F47A72}" destId="{1D107EDA-5D71-4810-A936-16D0CA01469F}" srcOrd="11" destOrd="0" presId="urn:microsoft.com/office/officeart/2005/8/layout/list1"/>
    <dgm:cxn modelId="{9B5E7332-22E1-4A8E-9A2D-8CB1B673BB1A}" type="presParOf" srcId="{A0EEB557-EC3E-4E83-B3E2-19D396F47A72}" destId="{8ABB4122-4A16-46FD-9F7B-D24D041FFED6}" srcOrd="12" destOrd="0" presId="urn:microsoft.com/office/officeart/2005/8/layout/list1"/>
    <dgm:cxn modelId="{AE1E70A1-31CB-475B-B282-EAB0FD46041D}" type="presParOf" srcId="{8ABB4122-4A16-46FD-9F7B-D24D041FFED6}" destId="{FDCC77A9-5657-490A-B2FB-C9572AF36958}" srcOrd="0" destOrd="0" presId="urn:microsoft.com/office/officeart/2005/8/layout/list1"/>
    <dgm:cxn modelId="{44B02062-EDFF-49F1-A0C5-60636FE045A2}" type="presParOf" srcId="{8ABB4122-4A16-46FD-9F7B-D24D041FFED6}" destId="{CD05B8EA-43D0-477D-90A3-81FF7ED39233}" srcOrd="1" destOrd="0" presId="urn:microsoft.com/office/officeart/2005/8/layout/list1"/>
    <dgm:cxn modelId="{6F54F76E-B01A-41F0-A304-E2F081DE4E53}" type="presParOf" srcId="{A0EEB557-EC3E-4E83-B3E2-19D396F47A72}" destId="{D381D8C5-25B0-4BAB-B01E-81B397F8204D}" srcOrd="13" destOrd="0" presId="urn:microsoft.com/office/officeart/2005/8/layout/list1"/>
    <dgm:cxn modelId="{18B6AC68-9E7D-462B-AF8B-B649866D154A}" type="presParOf" srcId="{A0EEB557-EC3E-4E83-B3E2-19D396F47A72}" destId="{F2254E75-73CF-476D-9C98-875671A9982C}" srcOrd="14" destOrd="0" presId="urn:microsoft.com/office/officeart/2005/8/layout/list1"/>
    <dgm:cxn modelId="{D1CDE6E2-B8EB-43B7-8262-CFF77D1911BE}" type="presParOf" srcId="{A0EEB557-EC3E-4E83-B3E2-19D396F47A72}" destId="{753CD17E-BD81-47DE-9E9C-10D4CDDCFFF2}" srcOrd="15" destOrd="0" presId="urn:microsoft.com/office/officeart/2005/8/layout/list1"/>
    <dgm:cxn modelId="{CE5F80B4-6BBD-4C31-B6A2-F620068EE6BE}" type="presParOf" srcId="{A0EEB557-EC3E-4E83-B3E2-19D396F47A72}" destId="{025B04E1-D233-4786-A09B-B1DE1E783A99}" srcOrd="16" destOrd="0" presId="urn:microsoft.com/office/officeart/2005/8/layout/list1"/>
    <dgm:cxn modelId="{1CB8E88A-5936-4B72-B28A-0D71C57B4524}" type="presParOf" srcId="{025B04E1-D233-4786-A09B-B1DE1E783A99}" destId="{F94B2E5A-5B35-4A62-9B74-FED2EAAD0FCE}" srcOrd="0" destOrd="0" presId="urn:microsoft.com/office/officeart/2005/8/layout/list1"/>
    <dgm:cxn modelId="{049B1207-90DB-4BAA-9939-BFEE71AB607A}" type="presParOf" srcId="{025B04E1-D233-4786-A09B-B1DE1E783A99}" destId="{8B02B906-F7E6-438D-A8B1-40AE357B1F73}" srcOrd="1" destOrd="0" presId="urn:microsoft.com/office/officeart/2005/8/layout/list1"/>
    <dgm:cxn modelId="{318508E6-65BB-4B94-AC2D-183327B29EAD}" type="presParOf" srcId="{A0EEB557-EC3E-4E83-B3E2-19D396F47A72}" destId="{2C3E1B5F-56C2-4C37-A42A-56021AF364BD}" srcOrd="17" destOrd="0" presId="urn:microsoft.com/office/officeart/2005/8/layout/list1"/>
    <dgm:cxn modelId="{F1A081F4-2E7E-4DBC-BEDC-C7EFCAF55CB5}" type="presParOf" srcId="{A0EEB557-EC3E-4E83-B3E2-19D396F47A72}" destId="{197B9ADA-3996-4B6F-85C6-3563F0CDE1F8}" srcOrd="18" destOrd="0" presId="urn:microsoft.com/office/officeart/2005/8/layout/list1"/>
    <dgm:cxn modelId="{B27F5DD4-BCA7-4967-AA08-092A78E66409}" type="presParOf" srcId="{A0EEB557-EC3E-4E83-B3E2-19D396F47A72}" destId="{ED9AC88F-032E-4FBB-A808-2B7C6FFCEF60}" srcOrd="19" destOrd="0" presId="urn:microsoft.com/office/officeart/2005/8/layout/list1"/>
    <dgm:cxn modelId="{AC674C12-637D-415E-9623-9F6206D5C42F}" type="presParOf" srcId="{A0EEB557-EC3E-4E83-B3E2-19D396F47A72}" destId="{4B572063-91BE-4C8E-B7C1-333A44384874}" srcOrd="20" destOrd="0" presId="urn:microsoft.com/office/officeart/2005/8/layout/list1"/>
    <dgm:cxn modelId="{5323B850-3922-4863-B1EF-5FDEB3418A9E}" type="presParOf" srcId="{4B572063-91BE-4C8E-B7C1-333A44384874}" destId="{BB666E73-C146-41C2-A4AD-853F6764AA11}" srcOrd="0" destOrd="0" presId="urn:microsoft.com/office/officeart/2005/8/layout/list1"/>
    <dgm:cxn modelId="{C14C0FF5-4FC3-4CFA-9D0F-10525211844C}" type="presParOf" srcId="{4B572063-91BE-4C8E-B7C1-333A44384874}" destId="{C61198C3-E7BB-401D-86F4-2AE9305E22FC}" srcOrd="1" destOrd="0" presId="urn:microsoft.com/office/officeart/2005/8/layout/list1"/>
    <dgm:cxn modelId="{85C583BA-38C7-4E58-9799-82091143680A}" type="presParOf" srcId="{A0EEB557-EC3E-4E83-B3E2-19D396F47A72}" destId="{1A025D13-A84B-4935-B1A7-AE2473DEC386}" srcOrd="21" destOrd="0" presId="urn:microsoft.com/office/officeart/2005/8/layout/list1"/>
    <dgm:cxn modelId="{68BFBAB8-1448-4358-91D0-2424E826F101}" type="presParOf" srcId="{A0EEB557-EC3E-4E83-B3E2-19D396F47A72}" destId="{AB34AA49-0B3A-42AD-BC15-92CC4977A177}" srcOrd="22"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F130B6-3770-42C2-B23F-586107CBFAB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3B48F7C0-8FE6-4F16-A42F-D148BB68B6A0}">
      <dgm:prSet phldrT="[Text]"/>
      <dgm:spPr/>
      <dgm:t>
        <a:bodyPr/>
        <a:lstStyle/>
        <a:p>
          <a:r>
            <a:rPr lang="en-GB" dirty="0" smtClean="0"/>
            <a:t>Establish policy</a:t>
          </a:r>
          <a:endParaRPr lang="en-GB" dirty="0"/>
        </a:p>
      </dgm:t>
    </dgm:pt>
    <dgm:pt modelId="{65CD8354-79AE-4FF1-828D-BE5071EF935C}" type="parTrans" cxnId="{8B4018CD-12F2-49C5-9E3E-91962310E4A8}">
      <dgm:prSet/>
      <dgm:spPr/>
      <dgm:t>
        <a:bodyPr/>
        <a:lstStyle/>
        <a:p>
          <a:endParaRPr lang="en-GB"/>
        </a:p>
      </dgm:t>
    </dgm:pt>
    <dgm:pt modelId="{91F49011-ECD1-440C-B853-69B7FB3C6332}" type="sibTrans" cxnId="{8B4018CD-12F2-49C5-9E3E-91962310E4A8}">
      <dgm:prSet/>
      <dgm:spPr/>
      <dgm:t>
        <a:bodyPr/>
        <a:lstStyle/>
        <a:p>
          <a:endParaRPr lang="en-GB"/>
        </a:p>
      </dgm:t>
    </dgm:pt>
    <dgm:pt modelId="{404EDC9B-1A3A-4764-ADEC-6E95FA03BA2A}">
      <dgm:prSet phldrT="[Text]"/>
      <dgm:spPr>
        <a:solidFill>
          <a:srgbClr val="92D050"/>
        </a:solidFill>
      </dgm:spPr>
      <dgm:t>
        <a:bodyPr/>
        <a:lstStyle/>
        <a:p>
          <a:r>
            <a:rPr lang="en-GB" dirty="0" smtClean="0"/>
            <a:t>Identify environmental aspects</a:t>
          </a:r>
          <a:endParaRPr lang="en-GB" dirty="0"/>
        </a:p>
      </dgm:t>
    </dgm:pt>
    <dgm:pt modelId="{E4E15786-75B9-4A30-B420-633AF85CBA7E}" type="parTrans" cxnId="{6E197114-92BF-4152-BE06-112637F637C7}">
      <dgm:prSet/>
      <dgm:spPr/>
      <dgm:t>
        <a:bodyPr/>
        <a:lstStyle/>
        <a:p>
          <a:endParaRPr lang="en-GB"/>
        </a:p>
      </dgm:t>
    </dgm:pt>
    <dgm:pt modelId="{E68FFBA2-1786-468E-94E0-F1B12DCA682E}" type="sibTrans" cxnId="{6E197114-92BF-4152-BE06-112637F637C7}">
      <dgm:prSet/>
      <dgm:spPr/>
      <dgm:t>
        <a:bodyPr/>
        <a:lstStyle/>
        <a:p>
          <a:endParaRPr lang="en-GB"/>
        </a:p>
      </dgm:t>
    </dgm:pt>
    <dgm:pt modelId="{CB601F31-1E48-4145-8442-C287D1F9FACF}">
      <dgm:prSet phldrT="[Text]"/>
      <dgm:spPr/>
      <dgm:t>
        <a:bodyPr/>
        <a:lstStyle/>
        <a:p>
          <a:r>
            <a:rPr lang="en-GB" dirty="0" smtClean="0"/>
            <a:t>Identify legal obligations</a:t>
          </a:r>
          <a:endParaRPr lang="en-GB" dirty="0"/>
        </a:p>
      </dgm:t>
    </dgm:pt>
    <dgm:pt modelId="{17FB6F13-87D7-42EB-B71F-9ADB0EB4544B}" type="parTrans" cxnId="{0893FD01-AE0C-4606-BF11-1D72EDACC521}">
      <dgm:prSet/>
      <dgm:spPr/>
      <dgm:t>
        <a:bodyPr/>
        <a:lstStyle/>
        <a:p>
          <a:endParaRPr lang="en-GB"/>
        </a:p>
      </dgm:t>
    </dgm:pt>
    <dgm:pt modelId="{34B9BCE9-F2BC-410B-BE43-1FB641808BCD}" type="sibTrans" cxnId="{0893FD01-AE0C-4606-BF11-1D72EDACC521}">
      <dgm:prSet/>
      <dgm:spPr/>
      <dgm:t>
        <a:bodyPr/>
        <a:lstStyle/>
        <a:p>
          <a:endParaRPr lang="en-GB"/>
        </a:p>
      </dgm:t>
    </dgm:pt>
    <dgm:pt modelId="{A568176F-62DC-4BC9-98FA-AC0FD712BD7B}">
      <dgm:prSet phldrT="[Text]"/>
      <dgm:spPr/>
      <dgm:t>
        <a:bodyPr/>
        <a:lstStyle/>
        <a:p>
          <a:r>
            <a:rPr lang="en-GB" dirty="0" smtClean="0"/>
            <a:t>Identify priorities</a:t>
          </a:r>
          <a:endParaRPr lang="en-GB" dirty="0"/>
        </a:p>
      </dgm:t>
    </dgm:pt>
    <dgm:pt modelId="{219126E9-725B-4A37-A532-92E7ED6EC5E1}" type="parTrans" cxnId="{0210690B-4229-4D73-B3EF-F885D9E9D28E}">
      <dgm:prSet/>
      <dgm:spPr/>
      <dgm:t>
        <a:bodyPr/>
        <a:lstStyle/>
        <a:p>
          <a:endParaRPr lang="en-GB"/>
        </a:p>
      </dgm:t>
    </dgm:pt>
    <dgm:pt modelId="{0A722002-11D6-4688-837E-82E433276AE8}" type="sibTrans" cxnId="{0210690B-4229-4D73-B3EF-F885D9E9D28E}">
      <dgm:prSet/>
      <dgm:spPr/>
      <dgm:t>
        <a:bodyPr/>
        <a:lstStyle/>
        <a:p>
          <a:endParaRPr lang="en-GB"/>
        </a:p>
      </dgm:t>
    </dgm:pt>
    <dgm:pt modelId="{A4334DFF-629E-44F3-B6AF-BC309CEC22D1}">
      <dgm:prSet phldrT="[Text]"/>
      <dgm:spPr/>
      <dgm:t>
        <a:bodyPr/>
        <a:lstStyle/>
        <a:p>
          <a:r>
            <a:rPr lang="en-GB" dirty="0" smtClean="0"/>
            <a:t>Establish structure</a:t>
          </a:r>
          <a:endParaRPr lang="en-GB" dirty="0"/>
        </a:p>
      </dgm:t>
    </dgm:pt>
    <dgm:pt modelId="{5212C3BC-9977-4F99-9961-279823E8B180}" type="parTrans" cxnId="{40B93C9F-B4AD-468F-8AE2-747A86B5C0BC}">
      <dgm:prSet/>
      <dgm:spPr/>
      <dgm:t>
        <a:bodyPr/>
        <a:lstStyle/>
        <a:p>
          <a:endParaRPr lang="en-GB"/>
        </a:p>
      </dgm:t>
    </dgm:pt>
    <dgm:pt modelId="{DEBD235F-B829-4FBF-9840-B8EB125A4A73}" type="sibTrans" cxnId="{40B93C9F-B4AD-468F-8AE2-747A86B5C0BC}">
      <dgm:prSet/>
      <dgm:spPr/>
      <dgm:t>
        <a:bodyPr/>
        <a:lstStyle/>
        <a:p>
          <a:endParaRPr lang="en-GB"/>
        </a:p>
      </dgm:t>
    </dgm:pt>
    <dgm:pt modelId="{E8ED8C72-88DE-4EB5-B79F-58D96F1AFA1F}">
      <dgm:prSet phldrT="[Text]"/>
      <dgm:spPr/>
      <dgm:t>
        <a:bodyPr/>
        <a:lstStyle/>
        <a:p>
          <a:r>
            <a:rPr lang="en-GB" dirty="0" smtClean="0"/>
            <a:t>Facilitate implementation</a:t>
          </a:r>
          <a:endParaRPr lang="en-GB" dirty="0"/>
        </a:p>
      </dgm:t>
    </dgm:pt>
    <dgm:pt modelId="{EB0E9FC8-3835-4B32-A7D9-90F22E680804}" type="parTrans" cxnId="{8E9A5A9A-D680-4943-ACB0-872FAF1A4CE8}">
      <dgm:prSet/>
      <dgm:spPr/>
      <dgm:t>
        <a:bodyPr/>
        <a:lstStyle/>
        <a:p>
          <a:endParaRPr lang="en-GB"/>
        </a:p>
      </dgm:t>
    </dgm:pt>
    <dgm:pt modelId="{54560EE1-4DBA-4D33-ADD3-58691CFED4B5}" type="sibTrans" cxnId="{8E9A5A9A-D680-4943-ACB0-872FAF1A4CE8}">
      <dgm:prSet/>
      <dgm:spPr/>
      <dgm:t>
        <a:bodyPr/>
        <a:lstStyle/>
        <a:p>
          <a:endParaRPr lang="en-GB"/>
        </a:p>
      </dgm:t>
    </dgm:pt>
    <dgm:pt modelId="{BE00F5F4-C0E0-413F-B852-1F1F91F9A464}">
      <dgm:prSet phldrT="[Text]"/>
      <dgm:spPr/>
      <dgm:t>
        <a:bodyPr/>
        <a:lstStyle/>
        <a:p>
          <a:r>
            <a:rPr lang="en-GB" dirty="0" smtClean="0"/>
            <a:t>Adaptive strategies</a:t>
          </a:r>
          <a:endParaRPr lang="en-GB" dirty="0"/>
        </a:p>
      </dgm:t>
    </dgm:pt>
    <dgm:pt modelId="{F7740457-6586-484A-BCCA-87D714DBF5BD}" type="parTrans" cxnId="{A9CB06BA-7231-45C2-B586-A4745921D8BD}">
      <dgm:prSet/>
      <dgm:spPr/>
      <dgm:t>
        <a:bodyPr/>
        <a:lstStyle/>
        <a:p>
          <a:endParaRPr lang="en-GB"/>
        </a:p>
      </dgm:t>
    </dgm:pt>
    <dgm:pt modelId="{06CCD42C-344A-486B-83FA-09054611BA61}" type="sibTrans" cxnId="{A9CB06BA-7231-45C2-B586-A4745921D8BD}">
      <dgm:prSet/>
      <dgm:spPr/>
      <dgm:t>
        <a:bodyPr/>
        <a:lstStyle/>
        <a:p>
          <a:endParaRPr lang="en-GB"/>
        </a:p>
      </dgm:t>
    </dgm:pt>
    <dgm:pt modelId="{A5F65342-A065-4213-8E58-B6868A58C2BC}" type="pres">
      <dgm:prSet presAssocID="{24F130B6-3770-42C2-B23F-586107CBFABA}" presName="diagram" presStyleCnt="0">
        <dgm:presLayoutVars>
          <dgm:dir/>
          <dgm:resizeHandles val="exact"/>
        </dgm:presLayoutVars>
      </dgm:prSet>
      <dgm:spPr/>
      <dgm:t>
        <a:bodyPr/>
        <a:lstStyle/>
        <a:p>
          <a:endParaRPr lang="en-GB"/>
        </a:p>
      </dgm:t>
    </dgm:pt>
    <dgm:pt modelId="{F51B2C00-BB18-4A8F-B79C-AFCD3143A2AD}" type="pres">
      <dgm:prSet presAssocID="{3B48F7C0-8FE6-4F16-A42F-D148BB68B6A0}" presName="node" presStyleLbl="node1" presStyleIdx="0" presStyleCnt="7">
        <dgm:presLayoutVars>
          <dgm:bulletEnabled val="1"/>
        </dgm:presLayoutVars>
      </dgm:prSet>
      <dgm:spPr/>
      <dgm:t>
        <a:bodyPr/>
        <a:lstStyle/>
        <a:p>
          <a:endParaRPr lang="en-GB"/>
        </a:p>
      </dgm:t>
    </dgm:pt>
    <dgm:pt modelId="{C172323E-14FA-47EB-83B6-0E331A2DBF46}" type="pres">
      <dgm:prSet presAssocID="{91F49011-ECD1-440C-B853-69B7FB3C6332}" presName="sibTrans" presStyleCnt="0"/>
      <dgm:spPr/>
    </dgm:pt>
    <dgm:pt modelId="{733FC4A7-9883-459A-8157-2D75D031B179}" type="pres">
      <dgm:prSet presAssocID="{404EDC9B-1A3A-4764-ADEC-6E95FA03BA2A}" presName="node" presStyleLbl="node1" presStyleIdx="1" presStyleCnt="7">
        <dgm:presLayoutVars>
          <dgm:bulletEnabled val="1"/>
        </dgm:presLayoutVars>
      </dgm:prSet>
      <dgm:spPr/>
      <dgm:t>
        <a:bodyPr/>
        <a:lstStyle/>
        <a:p>
          <a:endParaRPr lang="en-GB"/>
        </a:p>
      </dgm:t>
    </dgm:pt>
    <dgm:pt modelId="{625DD29A-A760-4920-926F-229DB021E882}" type="pres">
      <dgm:prSet presAssocID="{E68FFBA2-1786-468E-94E0-F1B12DCA682E}" presName="sibTrans" presStyleCnt="0"/>
      <dgm:spPr/>
    </dgm:pt>
    <dgm:pt modelId="{C53B4DD4-BE6B-433C-A542-0728022F89C8}" type="pres">
      <dgm:prSet presAssocID="{CB601F31-1E48-4145-8442-C287D1F9FACF}" presName="node" presStyleLbl="node1" presStyleIdx="2" presStyleCnt="7">
        <dgm:presLayoutVars>
          <dgm:bulletEnabled val="1"/>
        </dgm:presLayoutVars>
      </dgm:prSet>
      <dgm:spPr/>
      <dgm:t>
        <a:bodyPr/>
        <a:lstStyle/>
        <a:p>
          <a:endParaRPr lang="en-GB"/>
        </a:p>
      </dgm:t>
    </dgm:pt>
    <dgm:pt modelId="{0B2D279A-9A14-49A8-8EB6-80BF0B86610A}" type="pres">
      <dgm:prSet presAssocID="{34B9BCE9-F2BC-410B-BE43-1FB641808BCD}" presName="sibTrans" presStyleCnt="0"/>
      <dgm:spPr/>
    </dgm:pt>
    <dgm:pt modelId="{11E19D98-3EFC-4A6B-BCB7-13EA94237AC4}" type="pres">
      <dgm:prSet presAssocID="{A568176F-62DC-4BC9-98FA-AC0FD712BD7B}" presName="node" presStyleLbl="node1" presStyleIdx="3" presStyleCnt="7">
        <dgm:presLayoutVars>
          <dgm:bulletEnabled val="1"/>
        </dgm:presLayoutVars>
      </dgm:prSet>
      <dgm:spPr/>
      <dgm:t>
        <a:bodyPr/>
        <a:lstStyle/>
        <a:p>
          <a:endParaRPr lang="en-GB"/>
        </a:p>
      </dgm:t>
    </dgm:pt>
    <dgm:pt modelId="{ECFF3281-9EFE-4716-A49A-B0772335B1AE}" type="pres">
      <dgm:prSet presAssocID="{0A722002-11D6-4688-837E-82E433276AE8}" presName="sibTrans" presStyleCnt="0"/>
      <dgm:spPr/>
    </dgm:pt>
    <dgm:pt modelId="{CAC72FBF-33B5-457B-8F72-008ABAA43A4B}" type="pres">
      <dgm:prSet presAssocID="{A4334DFF-629E-44F3-B6AF-BC309CEC22D1}" presName="node" presStyleLbl="node1" presStyleIdx="4" presStyleCnt="7">
        <dgm:presLayoutVars>
          <dgm:bulletEnabled val="1"/>
        </dgm:presLayoutVars>
      </dgm:prSet>
      <dgm:spPr/>
      <dgm:t>
        <a:bodyPr/>
        <a:lstStyle/>
        <a:p>
          <a:endParaRPr lang="en-GB"/>
        </a:p>
      </dgm:t>
    </dgm:pt>
    <dgm:pt modelId="{BA4BE892-F16B-4CB3-AAFA-4F2234DBAE7F}" type="pres">
      <dgm:prSet presAssocID="{DEBD235F-B829-4FBF-9840-B8EB125A4A73}" presName="sibTrans" presStyleCnt="0"/>
      <dgm:spPr/>
    </dgm:pt>
    <dgm:pt modelId="{029DB65E-64E9-41AE-8521-2808AE87FAE2}" type="pres">
      <dgm:prSet presAssocID="{E8ED8C72-88DE-4EB5-B79F-58D96F1AFA1F}" presName="node" presStyleLbl="node1" presStyleIdx="5" presStyleCnt="7">
        <dgm:presLayoutVars>
          <dgm:bulletEnabled val="1"/>
        </dgm:presLayoutVars>
      </dgm:prSet>
      <dgm:spPr/>
      <dgm:t>
        <a:bodyPr/>
        <a:lstStyle/>
        <a:p>
          <a:endParaRPr lang="en-GB"/>
        </a:p>
      </dgm:t>
    </dgm:pt>
    <dgm:pt modelId="{FA7D289D-FD5A-4871-9732-CD7ADAFE0064}" type="pres">
      <dgm:prSet presAssocID="{54560EE1-4DBA-4D33-ADD3-58691CFED4B5}" presName="sibTrans" presStyleCnt="0"/>
      <dgm:spPr/>
    </dgm:pt>
    <dgm:pt modelId="{F2161A4D-D342-4FC8-8569-359DCE84FCFA}" type="pres">
      <dgm:prSet presAssocID="{BE00F5F4-C0E0-413F-B852-1F1F91F9A464}" presName="node" presStyleLbl="node1" presStyleIdx="6" presStyleCnt="7">
        <dgm:presLayoutVars>
          <dgm:bulletEnabled val="1"/>
        </dgm:presLayoutVars>
      </dgm:prSet>
      <dgm:spPr/>
      <dgm:t>
        <a:bodyPr/>
        <a:lstStyle/>
        <a:p>
          <a:endParaRPr lang="en-GB"/>
        </a:p>
      </dgm:t>
    </dgm:pt>
  </dgm:ptLst>
  <dgm:cxnLst>
    <dgm:cxn modelId="{A9CB06BA-7231-45C2-B586-A4745921D8BD}" srcId="{24F130B6-3770-42C2-B23F-586107CBFABA}" destId="{BE00F5F4-C0E0-413F-B852-1F1F91F9A464}" srcOrd="6" destOrd="0" parTransId="{F7740457-6586-484A-BCCA-87D714DBF5BD}" sibTransId="{06CCD42C-344A-486B-83FA-09054611BA61}"/>
    <dgm:cxn modelId="{E1AFBD8B-76E0-4064-9BA5-6FA885E75A48}" type="presOf" srcId="{BE00F5F4-C0E0-413F-B852-1F1F91F9A464}" destId="{F2161A4D-D342-4FC8-8569-359DCE84FCFA}" srcOrd="0" destOrd="0" presId="urn:microsoft.com/office/officeart/2005/8/layout/default"/>
    <dgm:cxn modelId="{8B4018CD-12F2-49C5-9E3E-91962310E4A8}" srcId="{24F130B6-3770-42C2-B23F-586107CBFABA}" destId="{3B48F7C0-8FE6-4F16-A42F-D148BB68B6A0}" srcOrd="0" destOrd="0" parTransId="{65CD8354-79AE-4FF1-828D-BE5071EF935C}" sibTransId="{91F49011-ECD1-440C-B853-69B7FB3C6332}"/>
    <dgm:cxn modelId="{295FB74C-1C26-47F5-9840-4CBB869136AB}" type="presOf" srcId="{A568176F-62DC-4BC9-98FA-AC0FD712BD7B}" destId="{11E19D98-3EFC-4A6B-BCB7-13EA94237AC4}" srcOrd="0" destOrd="0" presId="urn:microsoft.com/office/officeart/2005/8/layout/default"/>
    <dgm:cxn modelId="{91CCB0D7-D790-445E-9319-279F22666F81}" type="presOf" srcId="{A4334DFF-629E-44F3-B6AF-BC309CEC22D1}" destId="{CAC72FBF-33B5-457B-8F72-008ABAA43A4B}" srcOrd="0" destOrd="0" presId="urn:microsoft.com/office/officeart/2005/8/layout/default"/>
    <dgm:cxn modelId="{C9266049-110A-42FB-A0BD-86ECB63B152B}" type="presOf" srcId="{CB601F31-1E48-4145-8442-C287D1F9FACF}" destId="{C53B4DD4-BE6B-433C-A542-0728022F89C8}" srcOrd="0" destOrd="0" presId="urn:microsoft.com/office/officeart/2005/8/layout/default"/>
    <dgm:cxn modelId="{0893FD01-AE0C-4606-BF11-1D72EDACC521}" srcId="{24F130B6-3770-42C2-B23F-586107CBFABA}" destId="{CB601F31-1E48-4145-8442-C287D1F9FACF}" srcOrd="2" destOrd="0" parTransId="{17FB6F13-87D7-42EB-B71F-9ADB0EB4544B}" sibTransId="{34B9BCE9-F2BC-410B-BE43-1FB641808BCD}"/>
    <dgm:cxn modelId="{4C86AB5E-26A9-4DC7-94B7-EA2485FB9A12}" type="presOf" srcId="{404EDC9B-1A3A-4764-ADEC-6E95FA03BA2A}" destId="{733FC4A7-9883-459A-8157-2D75D031B179}" srcOrd="0" destOrd="0" presId="urn:microsoft.com/office/officeart/2005/8/layout/default"/>
    <dgm:cxn modelId="{24B8A7F3-DA7B-4574-8BC4-CC953FDAC99D}" type="presOf" srcId="{24F130B6-3770-42C2-B23F-586107CBFABA}" destId="{A5F65342-A065-4213-8E58-B6868A58C2BC}" srcOrd="0" destOrd="0" presId="urn:microsoft.com/office/officeart/2005/8/layout/default"/>
    <dgm:cxn modelId="{0210690B-4229-4D73-B3EF-F885D9E9D28E}" srcId="{24F130B6-3770-42C2-B23F-586107CBFABA}" destId="{A568176F-62DC-4BC9-98FA-AC0FD712BD7B}" srcOrd="3" destOrd="0" parTransId="{219126E9-725B-4A37-A532-92E7ED6EC5E1}" sibTransId="{0A722002-11D6-4688-837E-82E433276AE8}"/>
    <dgm:cxn modelId="{40B93C9F-B4AD-468F-8AE2-747A86B5C0BC}" srcId="{24F130B6-3770-42C2-B23F-586107CBFABA}" destId="{A4334DFF-629E-44F3-B6AF-BC309CEC22D1}" srcOrd="4" destOrd="0" parTransId="{5212C3BC-9977-4F99-9961-279823E8B180}" sibTransId="{DEBD235F-B829-4FBF-9840-B8EB125A4A73}"/>
    <dgm:cxn modelId="{8E9A5A9A-D680-4943-ACB0-872FAF1A4CE8}" srcId="{24F130B6-3770-42C2-B23F-586107CBFABA}" destId="{E8ED8C72-88DE-4EB5-B79F-58D96F1AFA1F}" srcOrd="5" destOrd="0" parTransId="{EB0E9FC8-3835-4B32-A7D9-90F22E680804}" sibTransId="{54560EE1-4DBA-4D33-ADD3-58691CFED4B5}"/>
    <dgm:cxn modelId="{92B0D37D-4AA1-4AA2-BB74-2ADF58C0F02C}" type="presOf" srcId="{3B48F7C0-8FE6-4F16-A42F-D148BB68B6A0}" destId="{F51B2C00-BB18-4A8F-B79C-AFCD3143A2AD}" srcOrd="0" destOrd="0" presId="urn:microsoft.com/office/officeart/2005/8/layout/default"/>
    <dgm:cxn modelId="{82BFD4E5-4F09-4612-B284-E00FF08CA2D0}" type="presOf" srcId="{E8ED8C72-88DE-4EB5-B79F-58D96F1AFA1F}" destId="{029DB65E-64E9-41AE-8521-2808AE87FAE2}" srcOrd="0" destOrd="0" presId="urn:microsoft.com/office/officeart/2005/8/layout/default"/>
    <dgm:cxn modelId="{6E197114-92BF-4152-BE06-112637F637C7}" srcId="{24F130B6-3770-42C2-B23F-586107CBFABA}" destId="{404EDC9B-1A3A-4764-ADEC-6E95FA03BA2A}" srcOrd="1" destOrd="0" parTransId="{E4E15786-75B9-4A30-B420-633AF85CBA7E}" sibTransId="{E68FFBA2-1786-468E-94E0-F1B12DCA682E}"/>
    <dgm:cxn modelId="{AE89469D-F5E3-4524-AD8E-788395269E86}" type="presParOf" srcId="{A5F65342-A065-4213-8E58-B6868A58C2BC}" destId="{F51B2C00-BB18-4A8F-B79C-AFCD3143A2AD}" srcOrd="0" destOrd="0" presId="urn:microsoft.com/office/officeart/2005/8/layout/default"/>
    <dgm:cxn modelId="{37A6175E-D7DD-4C55-BBEB-41C4F1A560A2}" type="presParOf" srcId="{A5F65342-A065-4213-8E58-B6868A58C2BC}" destId="{C172323E-14FA-47EB-83B6-0E331A2DBF46}" srcOrd="1" destOrd="0" presId="urn:microsoft.com/office/officeart/2005/8/layout/default"/>
    <dgm:cxn modelId="{6E4E0DA4-AFBB-4BB9-821B-6D992052FF4E}" type="presParOf" srcId="{A5F65342-A065-4213-8E58-B6868A58C2BC}" destId="{733FC4A7-9883-459A-8157-2D75D031B179}" srcOrd="2" destOrd="0" presId="urn:microsoft.com/office/officeart/2005/8/layout/default"/>
    <dgm:cxn modelId="{28DAB31B-751A-4675-9F1B-726421D7CC2C}" type="presParOf" srcId="{A5F65342-A065-4213-8E58-B6868A58C2BC}" destId="{625DD29A-A760-4920-926F-229DB021E882}" srcOrd="3" destOrd="0" presId="urn:microsoft.com/office/officeart/2005/8/layout/default"/>
    <dgm:cxn modelId="{72377406-23EC-4106-AF6F-9E32758D710D}" type="presParOf" srcId="{A5F65342-A065-4213-8E58-B6868A58C2BC}" destId="{C53B4DD4-BE6B-433C-A542-0728022F89C8}" srcOrd="4" destOrd="0" presId="urn:microsoft.com/office/officeart/2005/8/layout/default"/>
    <dgm:cxn modelId="{34A4E477-CC81-480A-AC0C-1CF3F00A6E4C}" type="presParOf" srcId="{A5F65342-A065-4213-8E58-B6868A58C2BC}" destId="{0B2D279A-9A14-49A8-8EB6-80BF0B86610A}" srcOrd="5" destOrd="0" presId="urn:microsoft.com/office/officeart/2005/8/layout/default"/>
    <dgm:cxn modelId="{D3E8835C-47FE-45E2-BCBE-50630A749F31}" type="presParOf" srcId="{A5F65342-A065-4213-8E58-B6868A58C2BC}" destId="{11E19D98-3EFC-4A6B-BCB7-13EA94237AC4}" srcOrd="6" destOrd="0" presId="urn:microsoft.com/office/officeart/2005/8/layout/default"/>
    <dgm:cxn modelId="{8F0F6194-AA06-4E11-8C4F-DABF3BCD8AA2}" type="presParOf" srcId="{A5F65342-A065-4213-8E58-B6868A58C2BC}" destId="{ECFF3281-9EFE-4716-A49A-B0772335B1AE}" srcOrd="7" destOrd="0" presId="urn:microsoft.com/office/officeart/2005/8/layout/default"/>
    <dgm:cxn modelId="{8C54E69A-E2D7-4A4B-9526-C3DCC407E866}" type="presParOf" srcId="{A5F65342-A065-4213-8E58-B6868A58C2BC}" destId="{CAC72FBF-33B5-457B-8F72-008ABAA43A4B}" srcOrd="8" destOrd="0" presId="urn:microsoft.com/office/officeart/2005/8/layout/default"/>
    <dgm:cxn modelId="{AF4C396E-209B-422B-AD75-9100319CB819}" type="presParOf" srcId="{A5F65342-A065-4213-8E58-B6868A58C2BC}" destId="{BA4BE892-F16B-4CB3-AAFA-4F2234DBAE7F}" srcOrd="9" destOrd="0" presId="urn:microsoft.com/office/officeart/2005/8/layout/default"/>
    <dgm:cxn modelId="{01E87907-83EC-443A-B222-66B606B32DF8}" type="presParOf" srcId="{A5F65342-A065-4213-8E58-B6868A58C2BC}" destId="{029DB65E-64E9-41AE-8521-2808AE87FAE2}" srcOrd="10" destOrd="0" presId="urn:microsoft.com/office/officeart/2005/8/layout/default"/>
    <dgm:cxn modelId="{87530F7C-EB50-4F37-8384-4AF9B0DDE64F}" type="presParOf" srcId="{A5F65342-A065-4213-8E58-B6868A58C2BC}" destId="{FA7D289D-FD5A-4871-9732-CD7ADAFE0064}" srcOrd="11" destOrd="0" presId="urn:microsoft.com/office/officeart/2005/8/layout/default"/>
    <dgm:cxn modelId="{545FFDA7-2B85-4F82-935A-684EC1C3AAC6}" type="presParOf" srcId="{A5F65342-A065-4213-8E58-B6868A58C2BC}" destId="{F2161A4D-D342-4FC8-8569-359DCE84FCFA}" srcOrd="12"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F23044-D4DE-4703-BF56-2BADA84125D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4190E070-3B88-4305-AE6B-43D608E5B13B}">
      <dgm:prSet phldrT="[Text]"/>
      <dgm:spPr/>
      <dgm:t>
        <a:bodyPr/>
        <a:lstStyle/>
        <a:p>
          <a:r>
            <a:rPr lang="en-GB" dirty="0" smtClean="0"/>
            <a:t>Senior management commitment</a:t>
          </a:r>
          <a:endParaRPr lang="en-GB" dirty="0"/>
        </a:p>
      </dgm:t>
    </dgm:pt>
    <dgm:pt modelId="{0B59078A-38B4-470D-8736-EC03E0EB7FF1}" type="parTrans" cxnId="{42A58ED7-BA4C-4823-9CED-D4398E36B217}">
      <dgm:prSet/>
      <dgm:spPr/>
      <dgm:t>
        <a:bodyPr/>
        <a:lstStyle/>
        <a:p>
          <a:endParaRPr lang="en-GB"/>
        </a:p>
      </dgm:t>
    </dgm:pt>
    <dgm:pt modelId="{43B5C397-F212-47F6-8784-77099AB128CD}" type="sibTrans" cxnId="{42A58ED7-BA4C-4823-9CED-D4398E36B217}">
      <dgm:prSet/>
      <dgm:spPr/>
      <dgm:t>
        <a:bodyPr/>
        <a:lstStyle/>
        <a:p>
          <a:endParaRPr lang="en-GB"/>
        </a:p>
      </dgm:t>
    </dgm:pt>
    <dgm:pt modelId="{EB32DE67-2B3B-4C33-A81E-C4DFB673A6A2}">
      <dgm:prSet phldrT="[Text]"/>
      <dgm:spPr/>
      <dgm:t>
        <a:bodyPr/>
        <a:lstStyle/>
        <a:p>
          <a:r>
            <a:rPr lang="en-GB" dirty="0" smtClean="0"/>
            <a:t>Effective Communication</a:t>
          </a:r>
          <a:endParaRPr lang="en-GB" dirty="0"/>
        </a:p>
      </dgm:t>
    </dgm:pt>
    <dgm:pt modelId="{4871740C-53A8-4C83-8959-676532C02063}" type="parTrans" cxnId="{6512FCE3-EB56-455B-9D26-990D5AC5B1B8}">
      <dgm:prSet/>
      <dgm:spPr/>
      <dgm:t>
        <a:bodyPr/>
        <a:lstStyle/>
        <a:p>
          <a:endParaRPr lang="en-GB"/>
        </a:p>
      </dgm:t>
    </dgm:pt>
    <dgm:pt modelId="{97576715-6C4D-401F-AF44-24D49A30B479}" type="sibTrans" cxnId="{6512FCE3-EB56-455B-9D26-990D5AC5B1B8}">
      <dgm:prSet/>
      <dgm:spPr/>
      <dgm:t>
        <a:bodyPr/>
        <a:lstStyle/>
        <a:p>
          <a:endParaRPr lang="en-GB"/>
        </a:p>
      </dgm:t>
    </dgm:pt>
    <dgm:pt modelId="{C5EDBEA1-853F-4A80-83D4-F49D9B2FF270}" type="pres">
      <dgm:prSet presAssocID="{32F23044-D4DE-4703-BF56-2BADA84125D9}" presName="diagram" presStyleCnt="0">
        <dgm:presLayoutVars>
          <dgm:dir/>
          <dgm:resizeHandles val="exact"/>
        </dgm:presLayoutVars>
      </dgm:prSet>
      <dgm:spPr/>
      <dgm:t>
        <a:bodyPr/>
        <a:lstStyle/>
        <a:p>
          <a:endParaRPr lang="en-GB"/>
        </a:p>
      </dgm:t>
    </dgm:pt>
    <dgm:pt modelId="{40350A97-FF32-4505-91A5-235BC174061D}" type="pres">
      <dgm:prSet presAssocID="{4190E070-3B88-4305-AE6B-43D608E5B13B}" presName="node" presStyleLbl="node1" presStyleIdx="0" presStyleCnt="2">
        <dgm:presLayoutVars>
          <dgm:bulletEnabled val="1"/>
        </dgm:presLayoutVars>
      </dgm:prSet>
      <dgm:spPr/>
      <dgm:t>
        <a:bodyPr/>
        <a:lstStyle/>
        <a:p>
          <a:endParaRPr lang="en-GB"/>
        </a:p>
      </dgm:t>
    </dgm:pt>
    <dgm:pt modelId="{F49443D2-5EAA-4788-8B7A-20071D87F892}" type="pres">
      <dgm:prSet presAssocID="{43B5C397-F212-47F6-8784-77099AB128CD}" presName="sibTrans" presStyleCnt="0"/>
      <dgm:spPr/>
    </dgm:pt>
    <dgm:pt modelId="{A5885017-1CD9-4497-9B10-AA4D5151C19B}" type="pres">
      <dgm:prSet presAssocID="{EB32DE67-2B3B-4C33-A81E-C4DFB673A6A2}" presName="node" presStyleLbl="node1" presStyleIdx="1" presStyleCnt="2">
        <dgm:presLayoutVars>
          <dgm:bulletEnabled val="1"/>
        </dgm:presLayoutVars>
      </dgm:prSet>
      <dgm:spPr/>
      <dgm:t>
        <a:bodyPr/>
        <a:lstStyle/>
        <a:p>
          <a:endParaRPr lang="en-GB"/>
        </a:p>
      </dgm:t>
    </dgm:pt>
  </dgm:ptLst>
  <dgm:cxnLst>
    <dgm:cxn modelId="{6512FCE3-EB56-455B-9D26-990D5AC5B1B8}" srcId="{32F23044-D4DE-4703-BF56-2BADA84125D9}" destId="{EB32DE67-2B3B-4C33-A81E-C4DFB673A6A2}" srcOrd="1" destOrd="0" parTransId="{4871740C-53A8-4C83-8959-676532C02063}" sibTransId="{97576715-6C4D-401F-AF44-24D49A30B479}"/>
    <dgm:cxn modelId="{76DF49B6-C59C-43D9-AB90-8F2A36B71D98}" type="presOf" srcId="{32F23044-D4DE-4703-BF56-2BADA84125D9}" destId="{C5EDBEA1-853F-4A80-83D4-F49D9B2FF270}" srcOrd="0" destOrd="0" presId="urn:microsoft.com/office/officeart/2005/8/layout/default"/>
    <dgm:cxn modelId="{42A58ED7-BA4C-4823-9CED-D4398E36B217}" srcId="{32F23044-D4DE-4703-BF56-2BADA84125D9}" destId="{4190E070-3B88-4305-AE6B-43D608E5B13B}" srcOrd="0" destOrd="0" parTransId="{0B59078A-38B4-470D-8736-EC03E0EB7FF1}" sibTransId="{43B5C397-F212-47F6-8784-77099AB128CD}"/>
    <dgm:cxn modelId="{5CDA97A7-04B0-4346-8EAF-8CEFD6D6B2C5}" type="presOf" srcId="{4190E070-3B88-4305-AE6B-43D608E5B13B}" destId="{40350A97-FF32-4505-91A5-235BC174061D}" srcOrd="0" destOrd="0" presId="urn:microsoft.com/office/officeart/2005/8/layout/default"/>
    <dgm:cxn modelId="{5C3512A9-3E6A-4433-850A-85358C6051A0}" type="presOf" srcId="{EB32DE67-2B3B-4C33-A81E-C4DFB673A6A2}" destId="{A5885017-1CD9-4497-9B10-AA4D5151C19B}" srcOrd="0" destOrd="0" presId="urn:microsoft.com/office/officeart/2005/8/layout/default"/>
    <dgm:cxn modelId="{390F0FA4-0834-4A5F-B1D8-500E67FA4E0D}" type="presParOf" srcId="{C5EDBEA1-853F-4A80-83D4-F49D9B2FF270}" destId="{40350A97-FF32-4505-91A5-235BC174061D}" srcOrd="0" destOrd="0" presId="urn:microsoft.com/office/officeart/2005/8/layout/default"/>
    <dgm:cxn modelId="{6FA4C427-56BD-473F-A040-DE4E35521BE2}" type="presParOf" srcId="{C5EDBEA1-853F-4A80-83D4-F49D9B2FF270}" destId="{F49443D2-5EAA-4788-8B7A-20071D87F892}" srcOrd="1" destOrd="0" presId="urn:microsoft.com/office/officeart/2005/8/layout/default"/>
    <dgm:cxn modelId="{68358E38-83BF-4F7E-A854-76F4A6D8BE95}" type="presParOf" srcId="{C5EDBEA1-853F-4A80-83D4-F49D9B2FF270}" destId="{A5885017-1CD9-4497-9B10-AA4D5151C19B}" srcOrd="2"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922FE75-396C-4919-BCA9-CD9FE3EEBE8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79824347-2503-44D5-B993-5DDB878623E7}">
      <dgm:prSet phldrT="[Text]"/>
      <dgm:spPr>
        <a:solidFill>
          <a:srgbClr val="92D050"/>
        </a:solidFill>
      </dgm:spPr>
      <dgm:t>
        <a:bodyPr/>
        <a:lstStyle/>
        <a:p>
          <a:r>
            <a:rPr lang="en-GB" dirty="0" smtClean="0"/>
            <a:t>Environmental aspects</a:t>
          </a:r>
          <a:endParaRPr lang="en-GB" dirty="0"/>
        </a:p>
      </dgm:t>
    </dgm:pt>
    <dgm:pt modelId="{5A8FB543-000A-49D8-8E55-25E0ECEC506A}" type="parTrans" cxnId="{1CFEB57B-E776-4638-AA86-B0E6EBE6A5A2}">
      <dgm:prSet/>
      <dgm:spPr/>
      <dgm:t>
        <a:bodyPr/>
        <a:lstStyle/>
        <a:p>
          <a:endParaRPr lang="en-GB"/>
        </a:p>
      </dgm:t>
    </dgm:pt>
    <dgm:pt modelId="{11AF5F3F-F46D-48FF-9C97-B15B71C1F6D4}" type="sibTrans" cxnId="{1CFEB57B-E776-4638-AA86-B0E6EBE6A5A2}">
      <dgm:prSet/>
      <dgm:spPr/>
      <dgm:t>
        <a:bodyPr/>
        <a:lstStyle/>
        <a:p>
          <a:endParaRPr lang="en-GB"/>
        </a:p>
      </dgm:t>
    </dgm:pt>
    <dgm:pt modelId="{739C7D9D-1BD6-440E-BC68-8490E633154E}">
      <dgm:prSet phldrT="[Text]"/>
      <dgm:spPr/>
      <dgm:t>
        <a:bodyPr/>
        <a:lstStyle/>
        <a:p>
          <a:r>
            <a:rPr lang="en-GB" dirty="0" smtClean="0"/>
            <a:t>Organizational aspects</a:t>
          </a:r>
          <a:endParaRPr lang="en-GB" dirty="0"/>
        </a:p>
      </dgm:t>
    </dgm:pt>
    <dgm:pt modelId="{1A1FA593-9509-4172-AB09-3C57AE0BC32C}" type="parTrans" cxnId="{9F88E036-BF43-43D0-A8BB-ADD5AED7A22A}">
      <dgm:prSet/>
      <dgm:spPr/>
      <dgm:t>
        <a:bodyPr/>
        <a:lstStyle/>
        <a:p>
          <a:endParaRPr lang="en-GB"/>
        </a:p>
      </dgm:t>
    </dgm:pt>
    <dgm:pt modelId="{7721009F-66A2-4356-B0CB-E94ED242F24F}" type="sibTrans" cxnId="{9F88E036-BF43-43D0-A8BB-ADD5AED7A22A}">
      <dgm:prSet/>
      <dgm:spPr/>
      <dgm:t>
        <a:bodyPr/>
        <a:lstStyle/>
        <a:p>
          <a:endParaRPr lang="en-GB"/>
        </a:p>
      </dgm:t>
    </dgm:pt>
    <dgm:pt modelId="{9C18F98D-89C2-472C-876A-D667F8210EC7}">
      <dgm:prSet phldrT="[Text]"/>
      <dgm:spPr/>
      <dgm:t>
        <a:bodyPr/>
        <a:lstStyle/>
        <a:p>
          <a:r>
            <a:rPr lang="en-GB" dirty="0" smtClean="0"/>
            <a:t>Legal &amp; other</a:t>
          </a:r>
          <a:endParaRPr lang="en-GB" dirty="0"/>
        </a:p>
      </dgm:t>
    </dgm:pt>
    <dgm:pt modelId="{FA737480-B768-4FFE-99F6-DDEC40A63710}" type="parTrans" cxnId="{A3A843A4-4A4E-4753-B4B8-3D4E49C39653}">
      <dgm:prSet/>
      <dgm:spPr/>
      <dgm:t>
        <a:bodyPr/>
        <a:lstStyle/>
        <a:p>
          <a:endParaRPr lang="en-GB"/>
        </a:p>
      </dgm:t>
    </dgm:pt>
    <dgm:pt modelId="{5B80FC55-AED5-42A1-A43F-7A008355333D}" type="sibTrans" cxnId="{A3A843A4-4A4E-4753-B4B8-3D4E49C39653}">
      <dgm:prSet/>
      <dgm:spPr/>
      <dgm:t>
        <a:bodyPr/>
        <a:lstStyle/>
        <a:p>
          <a:endParaRPr lang="en-GB"/>
        </a:p>
      </dgm:t>
    </dgm:pt>
    <dgm:pt modelId="{454D6A86-BD41-4C54-B224-11948299285D}">
      <dgm:prSet phldrT="[Text]"/>
      <dgm:spPr/>
      <dgm:t>
        <a:bodyPr/>
        <a:lstStyle/>
        <a:p>
          <a:r>
            <a:rPr lang="en-GB" dirty="0" smtClean="0"/>
            <a:t>Objectives, Targets &amp; Programmes</a:t>
          </a:r>
          <a:endParaRPr lang="en-GB" dirty="0"/>
        </a:p>
      </dgm:t>
    </dgm:pt>
    <dgm:pt modelId="{73B963D5-8826-4674-BC08-47FF9F5F73C2}" type="parTrans" cxnId="{D1D72110-E13D-47A8-B47C-7B586FF7E81E}">
      <dgm:prSet/>
      <dgm:spPr/>
      <dgm:t>
        <a:bodyPr/>
        <a:lstStyle/>
        <a:p>
          <a:endParaRPr lang="en-GB"/>
        </a:p>
      </dgm:t>
    </dgm:pt>
    <dgm:pt modelId="{73378024-525F-46AA-892E-85A02D93A5FD}" type="sibTrans" cxnId="{D1D72110-E13D-47A8-B47C-7B586FF7E81E}">
      <dgm:prSet/>
      <dgm:spPr/>
      <dgm:t>
        <a:bodyPr/>
        <a:lstStyle/>
        <a:p>
          <a:endParaRPr lang="en-GB"/>
        </a:p>
      </dgm:t>
    </dgm:pt>
    <dgm:pt modelId="{4970227B-D980-4446-A98A-17F67AF8DE14}" type="pres">
      <dgm:prSet presAssocID="{5922FE75-396C-4919-BCA9-CD9FE3EEBE87}" presName="diagram" presStyleCnt="0">
        <dgm:presLayoutVars>
          <dgm:dir/>
          <dgm:resizeHandles val="exact"/>
        </dgm:presLayoutVars>
      </dgm:prSet>
      <dgm:spPr/>
      <dgm:t>
        <a:bodyPr/>
        <a:lstStyle/>
        <a:p>
          <a:endParaRPr lang="en-GB"/>
        </a:p>
      </dgm:t>
    </dgm:pt>
    <dgm:pt modelId="{3777ABAB-0028-4FCC-AF44-A7DD539DBD62}" type="pres">
      <dgm:prSet presAssocID="{79824347-2503-44D5-B993-5DDB878623E7}" presName="node" presStyleLbl="node1" presStyleIdx="0" presStyleCnt="4">
        <dgm:presLayoutVars>
          <dgm:bulletEnabled val="1"/>
        </dgm:presLayoutVars>
      </dgm:prSet>
      <dgm:spPr/>
      <dgm:t>
        <a:bodyPr/>
        <a:lstStyle/>
        <a:p>
          <a:endParaRPr lang="en-GB"/>
        </a:p>
      </dgm:t>
    </dgm:pt>
    <dgm:pt modelId="{276B1506-6EB0-413B-AF70-486FC6CD162C}" type="pres">
      <dgm:prSet presAssocID="{11AF5F3F-F46D-48FF-9C97-B15B71C1F6D4}" presName="sibTrans" presStyleCnt="0"/>
      <dgm:spPr/>
    </dgm:pt>
    <dgm:pt modelId="{CD14203C-1674-487C-99B4-409067D8BB10}" type="pres">
      <dgm:prSet presAssocID="{739C7D9D-1BD6-440E-BC68-8490E633154E}" presName="node" presStyleLbl="node1" presStyleIdx="1" presStyleCnt="4">
        <dgm:presLayoutVars>
          <dgm:bulletEnabled val="1"/>
        </dgm:presLayoutVars>
      </dgm:prSet>
      <dgm:spPr/>
      <dgm:t>
        <a:bodyPr/>
        <a:lstStyle/>
        <a:p>
          <a:endParaRPr lang="en-GB"/>
        </a:p>
      </dgm:t>
    </dgm:pt>
    <dgm:pt modelId="{DAEF3872-E557-4602-A4D8-0A9CA25FA2E3}" type="pres">
      <dgm:prSet presAssocID="{7721009F-66A2-4356-B0CB-E94ED242F24F}" presName="sibTrans" presStyleCnt="0"/>
      <dgm:spPr/>
    </dgm:pt>
    <dgm:pt modelId="{27EB3E49-1386-4B34-B080-DC035E0CEF3D}" type="pres">
      <dgm:prSet presAssocID="{9C18F98D-89C2-472C-876A-D667F8210EC7}" presName="node" presStyleLbl="node1" presStyleIdx="2" presStyleCnt="4">
        <dgm:presLayoutVars>
          <dgm:bulletEnabled val="1"/>
        </dgm:presLayoutVars>
      </dgm:prSet>
      <dgm:spPr/>
      <dgm:t>
        <a:bodyPr/>
        <a:lstStyle/>
        <a:p>
          <a:endParaRPr lang="en-GB"/>
        </a:p>
      </dgm:t>
    </dgm:pt>
    <dgm:pt modelId="{87443CE2-4ED6-408E-85EA-56181471AD46}" type="pres">
      <dgm:prSet presAssocID="{5B80FC55-AED5-42A1-A43F-7A008355333D}" presName="sibTrans" presStyleCnt="0"/>
      <dgm:spPr/>
    </dgm:pt>
    <dgm:pt modelId="{C4ABD5F6-B8C3-4386-93AE-68AD59E2F823}" type="pres">
      <dgm:prSet presAssocID="{454D6A86-BD41-4C54-B224-11948299285D}" presName="node" presStyleLbl="node1" presStyleIdx="3" presStyleCnt="4">
        <dgm:presLayoutVars>
          <dgm:bulletEnabled val="1"/>
        </dgm:presLayoutVars>
      </dgm:prSet>
      <dgm:spPr/>
      <dgm:t>
        <a:bodyPr/>
        <a:lstStyle/>
        <a:p>
          <a:endParaRPr lang="en-GB"/>
        </a:p>
      </dgm:t>
    </dgm:pt>
  </dgm:ptLst>
  <dgm:cxnLst>
    <dgm:cxn modelId="{1CFEB57B-E776-4638-AA86-B0E6EBE6A5A2}" srcId="{5922FE75-396C-4919-BCA9-CD9FE3EEBE87}" destId="{79824347-2503-44D5-B993-5DDB878623E7}" srcOrd="0" destOrd="0" parTransId="{5A8FB543-000A-49D8-8E55-25E0ECEC506A}" sibTransId="{11AF5F3F-F46D-48FF-9C97-B15B71C1F6D4}"/>
    <dgm:cxn modelId="{474CEE05-C277-49AE-9E60-E7FC38A277A1}" type="presOf" srcId="{5922FE75-396C-4919-BCA9-CD9FE3EEBE87}" destId="{4970227B-D980-4446-A98A-17F67AF8DE14}" srcOrd="0" destOrd="0" presId="urn:microsoft.com/office/officeart/2005/8/layout/default"/>
    <dgm:cxn modelId="{2B2C069E-9DA8-4F1B-B259-69285A9AD0BE}" type="presOf" srcId="{454D6A86-BD41-4C54-B224-11948299285D}" destId="{C4ABD5F6-B8C3-4386-93AE-68AD59E2F823}" srcOrd="0" destOrd="0" presId="urn:microsoft.com/office/officeart/2005/8/layout/default"/>
    <dgm:cxn modelId="{2C912F59-F41A-4944-B1FA-6FE38E3AB72E}" type="presOf" srcId="{9C18F98D-89C2-472C-876A-D667F8210EC7}" destId="{27EB3E49-1386-4B34-B080-DC035E0CEF3D}" srcOrd="0" destOrd="0" presId="urn:microsoft.com/office/officeart/2005/8/layout/default"/>
    <dgm:cxn modelId="{9F88E036-BF43-43D0-A8BB-ADD5AED7A22A}" srcId="{5922FE75-396C-4919-BCA9-CD9FE3EEBE87}" destId="{739C7D9D-1BD6-440E-BC68-8490E633154E}" srcOrd="1" destOrd="0" parTransId="{1A1FA593-9509-4172-AB09-3C57AE0BC32C}" sibTransId="{7721009F-66A2-4356-B0CB-E94ED242F24F}"/>
    <dgm:cxn modelId="{D1D72110-E13D-47A8-B47C-7B586FF7E81E}" srcId="{5922FE75-396C-4919-BCA9-CD9FE3EEBE87}" destId="{454D6A86-BD41-4C54-B224-11948299285D}" srcOrd="3" destOrd="0" parTransId="{73B963D5-8826-4674-BC08-47FF9F5F73C2}" sibTransId="{73378024-525F-46AA-892E-85A02D93A5FD}"/>
    <dgm:cxn modelId="{615FEDF5-C89B-44EB-8D80-2390C74FFD3C}" type="presOf" srcId="{79824347-2503-44D5-B993-5DDB878623E7}" destId="{3777ABAB-0028-4FCC-AF44-A7DD539DBD62}" srcOrd="0" destOrd="0" presId="urn:microsoft.com/office/officeart/2005/8/layout/default"/>
    <dgm:cxn modelId="{A24BC388-6893-474C-A44F-75A44CE81204}" type="presOf" srcId="{739C7D9D-1BD6-440E-BC68-8490E633154E}" destId="{CD14203C-1674-487C-99B4-409067D8BB10}" srcOrd="0" destOrd="0" presId="urn:microsoft.com/office/officeart/2005/8/layout/default"/>
    <dgm:cxn modelId="{A3A843A4-4A4E-4753-B4B8-3D4E49C39653}" srcId="{5922FE75-396C-4919-BCA9-CD9FE3EEBE87}" destId="{9C18F98D-89C2-472C-876A-D667F8210EC7}" srcOrd="2" destOrd="0" parTransId="{FA737480-B768-4FFE-99F6-DDEC40A63710}" sibTransId="{5B80FC55-AED5-42A1-A43F-7A008355333D}"/>
    <dgm:cxn modelId="{C6FB878D-6B06-4275-B6C1-7363F4A5B3AC}" type="presParOf" srcId="{4970227B-D980-4446-A98A-17F67AF8DE14}" destId="{3777ABAB-0028-4FCC-AF44-A7DD539DBD62}" srcOrd="0" destOrd="0" presId="urn:microsoft.com/office/officeart/2005/8/layout/default"/>
    <dgm:cxn modelId="{485C62F5-06FD-4A5F-937E-1DB651EF936B}" type="presParOf" srcId="{4970227B-D980-4446-A98A-17F67AF8DE14}" destId="{276B1506-6EB0-413B-AF70-486FC6CD162C}" srcOrd="1" destOrd="0" presId="urn:microsoft.com/office/officeart/2005/8/layout/default"/>
    <dgm:cxn modelId="{7F21F5AC-E8FF-4038-A191-EC321D2D4090}" type="presParOf" srcId="{4970227B-D980-4446-A98A-17F67AF8DE14}" destId="{CD14203C-1674-487C-99B4-409067D8BB10}" srcOrd="2" destOrd="0" presId="urn:microsoft.com/office/officeart/2005/8/layout/default"/>
    <dgm:cxn modelId="{0F05EDCE-5967-44D9-9A8B-5AC7ED77B50E}" type="presParOf" srcId="{4970227B-D980-4446-A98A-17F67AF8DE14}" destId="{DAEF3872-E557-4602-A4D8-0A9CA25FA2E3}" srcOrd="3" destOrd="0" presId="urn:microsoft.com/office/officeart/2005/8/layout/default"/>
    <dgm:cxn modelId="{FC40F625-F744-425C-AE6A-838746019D39}" type="presParOf" srcId="{4970227B-D980-4446-A98A-17F67AF8DE14}" destId="{27EB3E49-1386-4B34-B080-DC035E0CEF3D}" srcOrd="4" destOrd="0" presId="urn:microsoft.com/office/officeart/2005/8/layout/default"/>
    <dgm:cxn modelId="{D5978E74-655C-4780-992B-4654902DFEF5}" type="presParOf" srcId="{4970227B-D980-4446-A98A-17F67AF8DE14}" destId="{87443CE2-4ED6-408E-85EA-56181471AD46}" srcOrd="5" destOrd="0" presId="urn:microsoft.com/office/officeart/2005/8/layout/default"/>
    <dgm:cxn modelId="{2AD4E98A-94BB-491F-B3AA-F496A866E6FB}" type="presParOf" srcId="{4970227B-D980-4446-A98A-17F67AF8DE14}" destId="{C4ABD5F6-B8C3-4386-93AE-68AD59E2F823}" srcOrd="6"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EE96CDA-F37F-4B3A-AC27-4F2AE724B3B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653504F2-250B-4DB0-88AA-04ED24D8EA89}">
      <dgm:prSet phldrT="[Text]"/>
      <dgm:spPr/>
      <dgm:t>
        <a:bodyPr/>
        <a:lstStyle/>
        <a:p>
          <a:r>
            <a:rPr lang="en-GB" dirty="0" smtClean="0"/>
            <a:t>Resources &amp; roles</a:t>
          </a:r>
          <a:endParaRPr lang="en-GB" dirty="0"/>
        </a:p>
      </dgm:t>
    </dgm:pt>
    <dgm:pt modelId="{0966C8AB-53E7-4138-8633-78924884FCF1}" type="parTrans" cxnId="{8ABCDB8B-DC5C-4909-9FDB-EBE67AD022DB}">
      <dgm:prSet/>
      <dgm:spPr/>
      <dgm:t>
        <a:bodyPr/>
        <a:lstStyle/>
        <a:p>
          <a:endParaRPr lang="en-GB"/>
        </a:p>
      </dgm:t>
    </dgm:pt>
    <dgm:pt modelId="{CF710E91-F735-4CF6-B289-2679E1E0F759}" type="sibTrans" cxnId="{8ABCDB8B-DC5C-4909-9FDB-EBE67AD022DB}">
      <dgm:prSet/>
      <dgm:spPr/>
      <dgm:t>
        <a:bodyPr/>
        <a:lstStyle/>
        <a:p>
          <a:endParaRPr lang="en-GB"/>
        </a:p>
      </dgm:t>
    </dgm:pt>
    <dgm:pt modelId="{1D345E03-B731-47A8-9129-B88655393F21}">
      <dgm:prSet phldrT="[Text]"/>
      <dgm:spPr/>
      <dgm:t>
        <a:bodyPr/>
        <a:lstStyle/>
        <a:p>
          <a:r>
            <a:rPr lang="en-GB" dirty="0" smtClean="0"/>
            <a:t>Competence &amp; training</a:t>
          </a:r>
          <a:endParaRPr lang="en-GB" dirty="0"/>
        </a:p>
      </dgm:t>
    </dgm:pt>
    <dgm:pt modelId="{30BEB898-5052-4F80-8E30-BB09332D69DA}" type="parTrans" cxnId="{4268BE4F-591F-48BF-8ADC-5AE0D2A7D0C3}">
      <dgm:prSet/>
      <dgm:spPr/>
      <dgm:t>
        <a:bodyPr/>
        <a:lstStyle/>
        <a:p>
          <a:endParaRPr lang="en-GB"/>
        </a:p>
      </dgm:t>
    </dgm:pt>
    <dgm:pt modelId="{BD90C166-3FEF-45AC-B439-D06E5E46DE60}" type="sibTrans" cxnId="{4268BE4F-591F-48BF-8ADC-5AE0D2A7D0C3}">
      <dgm:prSet/>
      <dgm:spPr/>
      <dgm:t>
        <a:bodyPr/>
        <a:lstStyle/>
        <a:p>
          <a:endParaRPr lang="en-GB"/>
        </a:p>
      </dgm:t>
    </dgm:pt>
    <dgm:pt modelId="{F09EEF09-89C9-49E4-A8FC-260EEC3D4A78}">
      <dgm:prSet phldrT="[Text]"/>
      <dgm:spPr/>
      <dgm:t>
        <a:bodyPr/>
        <a:lstStyle/>
        <a:p>
          <a:r>
            <a:rPr lang="en-GB" dirty="0" smtClean="0"/>
            <a:t>Communication</a:t>
          </a:r>
          <a:endParaRPr lang="en-GB" dirty="0"/>
        </a:p>
      </dgm:t>
    </dgm:pt>
    <dgm:pt modelId="{3CF5836C-82E6-4DBD-BA4B-0C294CB7ED6A}" type="parTrans" cxnId="{CDD8820C-B195-49C8-B4F0-07A925230C0C}">
      <dgm:prSet/>
      <dgm:spPr/>
      <dgm:t>
        <a:bodyPr/>
        <a:lstStyle/>
        <a:p>
          <a:endParaRPr lang="en-GB"/>
        </a:p>
      </dgm:t>
    </dgm:pt>
    <dgm:pt modelId="{7CBA6559-2A37-4FD5-A023-F65DE6CEA856}" type="sibTrans" cxnId="{CDD8820C-B195-49C8-B4F0-07A925230C0C}">
      <dgm:prSet/>
      <dgm:spPr/>
      <dgm:t>
        <a:bodyPr/>
        <a:lstStyle/>
        <a:p>
          <a:endParaRPr lang="en-GB"/>
        </a:p>
      </dgm:t>
    </dgm:pt>
    <dgm:pt modelId="{2117A229-D612-488B-BA51-A6D10B4E2EB9}">
      <dgm:prSet phldrT="[Text]"/>
      <dgm:spPr/>
      <dgm:t>
        <a:bodyPr/>
        <a:lstStyle/>
        <a:p>
          <a:r>
            <a:rPr lang="en-GB" dirty="0" smtClean="0"/>
            <a:t>Documentation</a:t>
          </a:r>
          <a:endParaRPr lang="en-GB" dirty="0"/>
        </a:p>
      </dgm:t>
    </dgm:pt>
    <dgm:pt modelId="{E4A5AD19-89FE-4B34-9D28-079B8F0894DB}" type="parTrans" cxnId="{577FDECA-EE3E-4F36-8CC7-742355B0D932}">
      <dgm:prSet/>
      <dgm:spPr/>
      <dgm:t>
        <a:bodyPr/>
        <a:lstStyle/>
        <a:p>
          <a:endParaRPr lang="en-GB"/>
        </a:p>
      </dgm:t>
    </dgm:pt>
    <dgm:pt modelId="{57C01278-D9B8-4FDC-89B9-781D29BA4E0F}" type="sibTrans" cxnId="{577FDECA-EE3E-4F36-8CC7-742355B0D932}">
      <dgm:prSet/>
      <dgm:spPr/>
      <dgm:t>
        <a:bodyPr/>
        <a:lstStyle/>
        <a:p>
          <a:endParaRPr lang="en-GB"/>
        </a:p>
      </dgm:t>
    </dgm:pt>
    <dgm:pt modelId="{73BB4A85-186A-414F-A52F-052C1DD73077}">
      <dgm:prSet phldrT="[Text]"/>
      <dgm:spPr/>
      <dgm:t>
        <a:bodyPr/>
        <a:lstStyle/>
        <a:p>
          <a:r>
            <a:rPr lang="en-GB" dirty="0" smtClean="0"/>
            <a:t>Control of documents</a:t>
          </a:r>
          <a:endParaRPr lang="en-GB" dirty="0"/>
        </a:p>
      </dgm:t>
    </dgm:pt>
    <dgm:pt modelId="{4C55FB0F-92FB-4E7E-90B3-6CA967F716F0}" type="parTrans" cxnId="{E26FFB88-FF22-46AD-8ABC-3A54AEEC3B87}">
      <dgm:prSet/>
      <dgm:spPr/>
      <dgm:t>
        <a:bodyPr/>
        <a:lstStyle/>
        <a:p>
          <a:endParaRPr lang="en-GB"/>
        </a:p>
      </dgm:t>
    </dgm:pt>
    <dgm:pt modelId="{6C47A117-6727-4D5F-B5ED-63A7D1C7530A}" type="sibTrans" cxnId="{E26FFB88-FF22-46AD-8ABC-3A54AEEC3B87}">
      <dgm:prSet/>
      <dgm:spPr/>
      <dgm:t>
        <a:bodyPr/>
        <a:lstStyle/>
        <a:p>
          <a:endParaRPr lang="en-GB"/>
        </a:p>
      </dgm:t>
    </dgm:pt>
    <dgm:pt modelId="{6EA2191A-3CFA-42D4-A5B0-F18AB5456854}">
      <dgm:prSet phldrT="[Text]"/>
      <dgm:spPr/>
      <dgm:t>
        <a:bodyPr/>
        <a:lstStyle/>
        <a:p>
          <a:r>
            <a:rPr lang="en-GB" dirty="0" smtClean="0"/>
            <a:t>Operational control</a:t>
          </a:r>
          <a:endParaRPr lang="en-GB" dirty="0"/>
        </a:p>
      </dgm:t>
    </dgm:pt>
    <dgm:pt modelId="{9752D809-2B5F-44AD-92B1-F1016F234D9A}" type="parTrans" cxnId="{E655831F-7583-4694-8105-04D387A5AA0D}">
      <dgm:prSet/>
      <dgm:spPr/>
      <dgm:t>
        <a:bodyPr/>
        <a:lstStyle/>
        <a:p>
          <a:endParaRPr lang="en-GB"/>
        </a:p>
      </dgm:t>
    </dgm:pt>
    <dgm:pt modelId="{6246527C-C300-4BFF-B98C-20B638BEF497}" type="sibTrans" cxnId="{E655831F-7583-4694-8105-04D387A5AA0D}">
      <dgm:prSet/>
      <dgm:spPr/>
      <dgm:t>
        <a:bodyPr/>
        <a:lstStyle/>
        <a:p>
          <a:endParaRPr lang="en-GB"/>
        </a:p>
      </dgm:t>
    </dgm:pt>
    <dgm:pt modelId="{458E3F37-4123-42FB-ACA8-99C30B2FC5E4}">
      <dgm:prSet phldrT="[Text]"/>
      <dgm:spPr/>
      <dgm:t>
        <a:bodyPr/>
        <a:lstStyle/>
        <a:p>
          <a:r>
            <a:rPr lang="en-GB" dirty="0" smtClean="0"/>
            <a:t>Emergencies</a:t>
          </a:r>
          <a:endParaRPr lang="en-GB" dirty="0"/>
        </a:p>
      </dgm:t>
    </dgm:pt>
    <dgm:pt modelId="{1ADFADC0-E8DE-4213-BFBB-81F430E14EA2}" type="parTrans" cxnId="{782982E4-F9EB-409E-8817-AB2F9E8E6F73}">
      <dgm:prSet/>
      <dgm:spPr/>
      <dgm:t>
        <a:bodyPr/>
        <a:lstStyle/>
        <a:p>
          <a:endParaRPr lang="en-GB"/>
        </a:p>
      </dgm:t>
    </dgm:pt>
    <dgm:pt modelId="{EA8E6E1F-ADA0-41E2-94FA-72581A5C5F38}" type="sibTrans" cxnId="{782982E4-F9EB-409E-8817-AB2F9E8E6F73}">
      <dgm:prSet/>
      <dgm:spPr/>
      <dgm:t>
        <a:bodyPr/>
        <a:lstStyle/>
        <a:p>
          <a:endParaRPr lang="en-GB"/>
        </a:p>
      </dgm:t>
    </dgm:pt>
    <dgm:pt modelId="{CC03F075-8166-4EE6-BA18-BEE9A9F294A1}" type="pres">
      <dgm:prSet presAssocID="{BEE96CDA-F37F-4B3A-AC27-4F2AE724B3BC}" presName="diagram" presStyleCnt="0">
        <dgm:presLayoutVars>
          <dgm:dir/>
          <dgm:resizeHandles val="exact"/>
        </dgm:presLayoutVars>
      </dgm:prSet>
      <dgm:spPr/>
      <dgm:t>
        <a:bodyPr/>
        <a:lstStyle/>
        <a:p>
          <a:endParaRPr lang="en-GB"/>
        </a:p>
      </dgm:t>
    </dgm:pt>
    <dgm:pt modelId="{F9A51CAB-FB7B-486D-9370-735C6C5FA32C}" type="pres">
      <dgm:prSet presAssocID="{653504F2-250B-4DB0-88AA-04ED24D8EA89}" presName="node" presStyleLbl="node1" presStyleIdx="0" presStyleCnt="7">
        <dgm:presLayoutVars>
          <dgm:bulletEnabled val="1"/>
        </dgm:presLayoutVars>
      </dgm:prSet>
      <dgm:spPr/>
      <dgm:t>
        <a:bodyPr/>
        <a:lstStyle/>
        <a:p>
          <a:endParaRPr lang="en-GB"/>
        </a:p>
      </dgm:t>
    </dgm:pt>
    <dgm:pt modelId="{EF596119-0D1D-4BCE-BD39-77D9AA605234}" type="pres">
      <dgm:prSet presAssocID="{CF710E91-F735-4CF6-B289-2679E1E0F759}" presName="sibTrans" presStyleCnt="0"/>
      <dgm:spPr/>
    </dgm:pt>
    <dgm:pt modelId="{60A2F430-EF60-4956-B790-7A0C9C98C525}" type="pres">
      <dgm:prSet presAssocID="{1D345E03-B731-47A8-9129-B88655393F21}" presName="node" presStyleLbl="node1" presStyleIdx="1" presStyleCnt="7">
        <dgm:presLayoutVars>
          <dgm:bulletEnabled val="1"/>
        </dgm:presLayoutVars>
      </dgm:prSet>
      <dgm:spPr/>
      <dgm:t>
        <a:bodyPr/>
        <a:lstStyle/>
        <a:p>
          <a:endParaRPr lang="en-GB"/>
        </a:p>
      </dgm:t>
    </dgm:pt>
    <dgm:pt modelId="{8FF85198-FF73-4CE0-90E0-D0E5D419B09F}" type="pres">
      <dgm:prSet presAssocID="{BD90C166-3FEF-45AC-B439-D06E5E46DE60}" presName="sibTrans" presStyleCnt="0"/>
      <dgm:spPr/>
    </dgm:pt>
    <dgm:pt modelId="{AA101CA7-7691-470C-8BE5-FD8C99F1244F}" type="pres">
      <dgm:prSet presAssocID="{F09EEF09-89C9-49E4-A8FC-260EEC3D4A78}" presName="node" presStyleLbl="node1" presStyleIdx="2" presStyleCnt="7">
        <dgm:presLayoutVars>
          <dgm:bulletEnabled val="1"/>
        </dgm:presLayoutVars>
      </dgm:prSet>
      <dgm:spPr/>
      <dgm:t>
        <a:bodyPr/>
        <a:lstStyle/>
        <a:p>
          <a:endParaRPr lang="en-GB"/>
        </a:p>
      </dgm:t>
    </dgm:pt>
    <dgm:pt modelId="{E271F302-8CA1-4B38-AAEF-344F435FCD50}" type="pres">
      <dgm:prSet presAssocID="{7CBA6559-2A37-4FD5-A023-F65DE6CEA856}" presName="sibTrans" presStyleCnt="0"/>
      <dgm:spPr/>
    </dgm:pt>
    <dgm:pt modelId="{3295913F-8C41-4112-A173-87AC433AB62F}" type="pres">
      <dgm:prSet presAssocID="{2117A229-D612-488B-BA51-A6D10B4E2EB9}" presName="node" presStyleLbl="node1" presStyleIdx="3" presStyleCnt="7">
        <dgm:presLayoutVars>
          <dgm:bulletEnabled val="1"/>
        </dgm:presLayoutVars>
      </dgm:prSet>
      <dgm:spPr/>
      <dgm:t>
        <a:bodyPr/>
        <a:lstStyle/>
        <a:p>
          <a:endParaRPr lang="en-GB"/>
        </a:p>
      </dgm:t>
    </dgm:pt>
    <dgm:pt modelId="{E952F204-B051-402D-8CB1-44E15DBACC04}" type="pres">
      <dgm:prSet presAssocID="{57C01278-D9B8-4FDC-89B9-781D29BA4E0F}" presName="sibTrans" presStyleCnt="0"/>
      <dgm:spPr/>
    </dgm:pt>
    <dgm:pt modelId="{28CAD46B-4E63-4427-BAC3-BC7CAEEE86AA}" type="pres">
      <dgm:prSet presAssocID="{73BB4A85-186A-414F-A52F-052C1DD73077}" presName="node" presStyleLbl="node1" presStyleIdx="4" presStyleCnt="7">
        <dgm:presLayoutVars>
          <dgm:bulletEnabled val="1"/>
        </dgm:presLayoutVars>
      </dgm:prSet>
      <dgm:spPr/>
      <dgm:t>
        <a:bodyPr/>
        <a:lstStyle/>
        <a:p>
          <a:endParaRPr lang="en-GB"/>
        </a:p>
      </dgm:t>
    </dgm:pt>
    <dgm:pt modelId="{90995ECB-5168-4082-9536-683CEB37CD46}" type="pres">
      <dgm:prSet presAssocID="{6C47A117-6727-4D5F-B5ED-63A7D1C7530A}" presName="sibTrans" presStyleCnt="0"/>
      <dgm:spPr/>
    </dgm:pt>
    <dgm:pt modelId="{08D21079-00B5-4C3B-AB47-80C0988E4064}" type="pres">
      <dgm:prSet presAssocID="{6EA2191A-3CFA-42D4-A5B0-F18AB5456854}" presName="node" presStyleLbl="node1" presStyleIdx="5" presStyleCnt="7">
        <dgm:presLayoutVars>
          <dgm:bulletEnabled val="1"/>
        </dgm:presLayoutVars>
      </dgm:prSet>
      <dgm:spPr/>
      <dgm:t>
        <a:bodyPr/>
        <a:lstStyle/>
        <a:p>
          <a:endParaRPr lang="en-GB"/>
        </a:p>
      </dgm:t>
    </dgm:pt>
    <dgm:pt modelId="{6878A451-4A2A-48BB-8613-1337090405EE}" type="pres">
      <dgm:prSet presAssocID="{6246527C-C300-4BFF-B98C-20B638BEF497}" presName="sibTrans" presStyleCnt="0"/>
      <dgm:spPr/>
    </dgm:pt>
    <dgm:pt modelId="{57682A2B-4B6F-4F06-99D8-5F7C77F99278}" type="pres">
      <dgm:prSet presAssocID="{458E3F37-4123-42FB-ACA8-99C30B2FC5E4}" presName="node" presStyleLbl="node1" presStyleIdx="6" presStyleCnt="7">
        <dgm:presLayoutVars>
          <dgm:bulletEnabled val="1"/>
        </dgm:presLayoutVars>
      </dgm:prSet>
      <dgm:spPr/>
      <dgm:t>
        <a:bodyPr/>
        <a:lstStyle/>
        <a:p>
          <a:endParaRPr lang="en-GB"/>
        </a:p>
      </dgm:t>
    </dgm:pt>
  </dgm:ptLst>
  <dgm:cxnLst>
    <dgm:cxn modelId="{8ABCDB8B-DC5C-4909-9FDB-EBE67AD022DB}" srcId="{BEE96CDA-F37F-4B3A-AC27-4F2AE724B3BC}" destId="{653504F2-250B-4DB0-88AA-04ED24D8EA89}" srcOrd="0" destOrd="0" parTransId="{0966C8AB-53E7-4138-8633-78924884FCF1}" sibTransId="{CF710E91-F735-4CF6-B289-2679E1E0F759}"/>
    <dgm:cxn modelId="{6A30BE8E-E534-4CE5-AC94-FBEAA9A657A5}" type="presOf" srcId="{2117A229-D612-488B-BA51-A6D10B4E2EB9}" destId="{3295913F-8C41-4112-A173-87AC433AB62F}" srcOrd="0" destOrd="0" presId="urn:microsoft.com/office/officeart/2005/8/layout/default"/>
    <dgm:cxn modelId="{42062B5A-94AB-4C4B-A1CB-9174B10C0E68}" type="presOf" srcId="{653504F2-250B-4DB0-88AA-04ED24D8EA89}" destId="{F9A51CAB-FB7B-486D-9370-735C6C5FA32C}" srcOrd="0" destOrd="0" presId="urn:microsoft.com/office/officeart/2005/8/layout/default"/>
    <dgm:cxn modelId="{4268BE4F-591F-48BF-8ADC-5AE0D2A7D0C3}" srcId="{BEE96CDA-F37F-4B3A-AC27-4F2AE724B3BC}" destId="{1D345E03-B731-47A8-9129-B88655393F21}" srcOrd="1" destOrd="0" parTransId="{30BEB898-5052-4F80-8E30-BB09332D69DA}" sibTransId="{BD90C166-3FEF-45AC-B439-D06E5E46DE60}"/>
    <dgm:cxn modelId="{D5F210C5-B3FE-4246-A19E-5A4A957ACD59}" type="presOf" srcId="{F09EEF09-89C9-49E4-A8FC-260EEC3D4A78}" destId="{AA101CA7-7691-470C-8BE5-FD8C99F1244F}" srcOrd="0" destOrd="0" presId="urn:microsoft.com/office/officeart/2005/8/layout/default"/>
    <dgm:cxn modelId="{E26FFB88-FF22-46AD-8ABC-3A54AEEC3B87}" srcId="{BEE96CDA-F37F-4B3A-AC27-4F2AE724B3BC}" destId="{73BB4A85-186A-414F-A52F-052C1DD73077}" srcOrd="4" destOrd="0" parTransId="{4C55FB0F-92FB-4E7E-90B3-6CA967F716F0}" sibTransId="{6C47A117-6727-4D5F-B5ED-63A7D1C7530A}"/>
    <dgm:cxn modelId="{50CC05A2-0F5C-4C12-95FE-7C74185AD5FB}" type="presOf" srcId="{6EA2191A-3CFA-42D4-A5B0-F18AB5456854}" destId="{08D21079-00B5-4C3B-AB47-80C0988E4064}" srcOrd="0" destOrd="0" presId="urn:microsoft.com/office/officeart/2005/8/layout/default"/>
    <dgm:cxn modelId="{010BED30-54ED-472D-8BD9-6394D2FF83D8}" type="presOf" srcId="{1D345E03-B731-47A8-9129-B88655393F21}" destId="{60A2F430-EF60-4956-B790-7A0C9C98C525}" srcOrd="0" destOrd="0" presId="urn:microsoft.com/office/officeart/2005/8/layout/default"/>
    <dgm:cxn modelId="{97D49401-2274-4768-9D1F-E3E3C60E1587}" type="presOf" srcId="{BEE96CDA-F37F-4B3A-AC27-4F2AE724B3BC}" destId="{CC03F075-8166-4EE6-BA18-BEE9A9F294A1}" srcOrd="0" destOrd="0" presId="urn:microsoft.com/office/officeart/2005/8/layout/default"/>
    <dgm:cxn modelId="{577FDECA-EE3E-4F36-8CC7-742355B0D932}" srcId="{BEE96CDA-F37F-4B3A-AC27-4F2AE724B3BC}" destId="{2117A229-D612-488B-BA51-A6D10B4E2EB9}" srcOrd="3" destOrd="0" parTransId="{E4A5AD19-89FE-4B34-9D28-079B8F0894DB}" sibTransId="{57C01278-D9B8-4FDC-89B9-781D29BA4E0F}"/>
    <dgm:cxn modelId="{CDD8820C-B195-49C8-B4F0-07A925230C0C}" srcId="{BEE96CDA-F37F-4B3A-AC27-4F2AE724B3BC}" destId="{F09EEF09-89C9-49E4-A8FC-260EEC3D4A78}" srcOrd="2" destOrd="0" parTransId="{3CF5836C-82E6-4DBD-BA4B-0C294CB7ED6A}" sibTransId="{7CBA6559-2A37-4FD5-A023-F65DE6CEA856}"/>
    <dgm:cxn modelId="{E655831F-7583-4694-8105-04D387A5AA0D}" srcId="{BEE96CDA-F37F-4B3A-AC27-4F2AE724B3BC}" destId="{6EA2191A-3CFA-42D4-A5B0-F18AB5456854}" srcOrd="5" destOrd="0" parTransId="{9752D809-2B5F-44AD-92B1-F1016F234D9A}" sibTransId="{6246527C-C300-4BFF-B98C-20B638BEF497}"/>
    <dgm:cxn modelId="{1F949C8C-281B-4923-812B-8699B0927ED6}" type="presOf" srcId="{458E3F37-4123-42FB-ACA8-99C30B2FC5E4}" destId="{57682A2B-4B6F-4F06-99D8-5F7C77F99278}" srcOrd="0" destOrd="0" presId="urn:microsoft.com/office/officeart/2005/8/layout/default"/>
    <dgm:cxn modelId="{12547077-3AD4-4286-8A98-A1CCDBE951F0}" type="presOf" srcId="{73BB4A85-186A-414F-A52F-052C1DD73077}" destId="{28CAD46B-4E63-4427-BAC3-BC7CAEEE86AA}" srcOrd="0" destOrd="0" presId="urn:microsoft.com/office/officeart/2005/8/layout/default"/>
    <dgm:cxn modelId="{782982E4-F9EB-409E-8817-AB2F9E8E6F73}" srcId="{BEE96CDA-F37F-4B3A-AC27-4F2AE724B3BC}" destId="{458E3F37-4123-42FB-ACA8-99C30B2FC5E4}" srcOrd="6" destOrd="0" parTransId="{1ADFADC0-E8DE-4213-BFBB-81F430E14EA2}" sibTransId="{EA8E6E1F-ADA0-41E2-94FA-72581A5C5F38}"/>
    <dgm:cxn modelId="{7B6360C5-D64D-4CE5-BEB4-30CA6C9709EB}" type="presParOf" srcId="{CC03F075-8166-4EE6-BA18-BEE9A9F294A1}" destId="{F9A51CAB-FB7B-486D-9370-735C6C5FA32C}" srcOrd="0" destOrd="0" presId="urn:microsoft.com/office/officeart/2005/8/layout/default"/>
    <dgm:cxn modelId="{80A49846-CF9F-4F88-898A-01389BEDC9D5}" type="presParOf" srcId="{CC03F075-8166-4EE6-BA18-BEE9A9F294A1}" destId="{EF596119-0D1D-4BCE-BD39-77D9AA605234}" srcOrd="1" destOrd="0" presId="urn:microsoft.com/office/officeart/2005/8/layout/default"/>
    <dgm:cxn modelId="{CDEC6B6A-6B48-4B29-B374-3585A9D8E3AA}" type="presParOf" srcId="{CC03F075-8166-4EE6-BA18-BEE9A9F294A1}" destId="{60A2F430-EF60-4956-B790-7A0C9C98C525}" srcOrd="2" destOrd="0" presId="urn:microsoft.com/office/officeart/2005/8/layout/default"/>
    <dgm:cxn modelId="{DD4DBBB9-FC76-4380-AC1A-434227E5ED72}" type="presParOf" srcId="{CC03F075-8166-4EE6-BA18-BEE9A9F294A1}" destId="{8FF85198-FF73-4CE0-90E0-D0E5D419B09F}" srcOrd="3" destOrd="0" presId="urn:microsoft.com/office/officeart/2005/8/layout/default"/>
    <dgm:cxn modelId="{93D7F7B3-F59A-4144-8E97-8DA8E2F2A605}" type="presParOf" srcId="{CC03F075-8166-4EE6-BA18-BEE9A9F294A1}" destId="{AA101CA7-7691-470C-8BE5-FD8C99F1244F}" srcOrd="4" destOrd="0" presId="urn:microsoft.com/office/officeart/2005/8/layout/default"/>
    <dgm:cxn modelId="{F846D9F8-FC67-4873-9E2E-2B6D64CB21B7}" type="presParOf" srcId="{CC03F075-8166-4EE6-BA18-BEE9A9F294A1}" destId="{E271F302-8CA1-4B38-AAEF-344F435FCD50}" srcOrd="5" destOrd="0" presId="urn:microsoft.com/office/officeart/2005/8/layout/default"/>
    <dgm:cxn modelId="{83CD25A7-63F8-47E5-80A2-7B93084206C2}" type="presParOf" srcId="{CC03F075-8166-4EE6-BA18-BEE9A9F294A1}" destId="{3295913F-8C41-4112-A173-87AC433AB62F}" srcOrd="6" destOrd="0" presId="urn:microsoft.com/office/officeart/2005/8/layout/default"/>
    <dgm:cxn modelId="{C4737F1E-8145-4780-BDFE-3EF09DC2C686}" type="presParOf" srcId="{CC03F075-8166-4EE6-BA18-BEE9A9F294A1}" destId="{E952F204-B051-402D-8CB1-44E15DBACC04}" srcOrd="7" destOrd="0" presId="urn:microsoft.com/office/officeart/2005/8/layout/default"/>
    <dgm:cxn modelId="{9996958B-081F-4CE0-B3AF-440AE6C30136}" type="presParOf" srcId="{CC03F075-8166-4EE6-BA18-BEE9A9F294A1}" destId="{28CAD46B-4E63-4427-BAC3-BC7CAEEE86AA}" srcOrd="8" destOrd="0" presId="urn:microsoft.com/office/officeart/2005/8/layout/default"/>
    <dgm:cxn modelId="{01FD4835-04FA-4A15-A737-64B50945D8BB}" type="presParOf" srcId="{CC03F075-8166-4EE6-BA18-BEE9A9F294A1}" destId="{90995ECB-5168-4082-9536-683CEB37CD46}" srcOrd="9" destOrd="0" presId="urn:microsoft.com/office/officeart/2005/8/layout/default"/>
    <dgm:cxn modelId="{C10DF64C-EB10-4172-B567-B34754899436}" type="presParOf" srcId="{CC03F075-8166-4EE6-BA18-BEE9A9F294A1}" destId="{08D21079-00B5-4C3B-AB47-80C0988E4064}" srcOrd="10" destOrd="0" presId="urn:microsoft.com/office/officeart/2005/8/layout/default"/>
    <dgm:cxn modelId="{1AE1C728-5776-4D72-8584-BFA3654B4F1A}" type="presParOf" srcId="{CC03F075-8166-4EE6-BA18-BEE9A9F294A1}" destId="{6878A451-4A2A-48BB-8613-1337090405EE}" srcOrd="11" destOrd="0" presId="urn:microsoft.com/office/officeart/2005/8/layout/default"/>
    <dgm:cxn modelId="{11E4AABF-BC63-4182-A71D-4E90C16B5A60}" type="presParOf" srcId="{CC03F075-8166-4EE6-BA18-BEE9A9F294A1}" destId="{57682A2B-4B6F-4F06-99D8-5F7C77F99278}" srcOrd="12"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590D3AA-4DD0-4C89-8DDD-A9B02468833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3C5D382F-E9FC-432B-BD91-52EEA69905F0}">
      <dgm:prSet phldrT="[Text]"/>
      <dgm:spPr/>
      <dgm:t>
        <a:bodyPr/>
        <a:lstStyle/>
        <a:p>
          <a:r>
            <a:rPr lang="en-GB" dirty="0" smtClean="0"/>
            <a:t>Monitoring &amp; measurement</a:t>
          </a:r>
          <a:endParaRPr lang="en-GB" dirty="0"/>
        </a:p>
      </dgm:t>
    </dgm:pt>
    <dgm:pt modelId="{B04C99E1-E6D2-4D60-B7D4-BA9F17FAE028}" type="parTrans" cxnId="{C9FA770D-B192-48A9-871E-61C8A65F506A}">
      <dgm:prSet/>
      <dgm:spPr/>
      <dgm:t>
        <a:bodyPr/>
        <a:lstStyle/>
        <a:p>
          <a:endParaRPr lang="en-GB"/>
        </a:p>
      </dgm:t>
    </dgm:pt>
    <dgm:pt modelId="{CB06C277-C868-4191-AA01-D5B67AAD5597}" type="sibTrans" cxnId="{C9FA770D-B192-48A9-871E-61C8A65F506A}">
      <dgm:prSet/>
      <dgm:spPr/>
      <dgm:t>
        <a:bodyPr/>
        <a:lstStyle/>
        <a:p>
          <a:endParaRPr lang="en-GB"/>
        </a:p>
      </dgm:t>
    </dgm:pt>
    <dgm:pt modelId="{CDAEE3D5-E740-4F65-AF94-C03D3CE4F26D}">
      <dgm:prSet phldrT="[Text]"/>
      <dgm:spPr/>
      <dgm:t>
        <a:bodyPr/>
        <a:lstStyle/>
        <a:p>
          <a:r>
            <a:rPr lang="en-GB" dirty="0" smtClean="0"/>
            <a:t>Evaluation of compliance</a:t>
          </a:r>
          <a:endParaRPr lang="en-GB" dirty="0"/>
        </a:p>
      </dgm:t>
    </dgm:pt>
    <dgm:pt modelId="{A1B6CF1D-2B9E-4DAF-8CB5-59A258972CCA}" type="parTrans" cxnId="{6AA61813-42F4-4671-A41E-702D49B39960}">
      <dgm:prSet/>
      <dgm:spPr/>
      <dgm:t>
        <a:bodyPr/>
        <a:lstStyle/>
        <a:p>
          <a:endParaRPr lang="en-GB"/>
        </a:p>
      </dgm:t>
    </dgm:pt>
    <dgm:pt modelId="{34ACC39D-C7EF-4A2E-B4F5-3A1386E1F7D8}" type="sibTrans" cxnId="{6AA61813-42F4-4671-A41E-702D49B39960}">
      <dgm:prSet/>
      <dgm:spPr/>
      <dgm:t>
        <a:bodyPr/>
        <a:lstStyle/>
        <a:p>
          <a:endParaRPr lang="en-GB"/>
        </a:p>
      </dgm:t>
    </dgm:pt>
    <dgm:pt modelId="{49328E05-F974-4865-82CB-A9BA7DF88977}">
      <dgm:prSet phldrT="[Text]"/>
      <dgm:spPr/>
      <dgm:t>
        <a:bodyPr/>
        <a:lstStyle/>
        <a:p>
          <a:r>
            <a:rPr lang="en-GB" dirty="0" smtClean="0"/>
            <a:t>Nonconformity, corrective &amp; preventative action</a:t>
          </a:r>
          <a:endParaRPr lang="en-GB" dirty="0"/>
        </a:p>
      </dgm:t>
    </dgm:pt>
    <dgm:pt modelId="{21FA62C5-C66E-4999-B560-8B0D3FDF3DCB}" type="parTrans" cxnId="{050E8E22-F011-47F9-BA47-7BC7590029E6}">
      <dgm:prSet/>
      <dgm:spPr/>
      <dgm:t>
        <a:bodyPr/>
        <a:lstStyle/>
        <a:p>
          <a:endParaRPr lang="en-GB"/>
        </a:p>
      </dgm:t>
    </dgm:pt>
    <dgm:pt modelId="{FE58F714-72D1-432D-8382-1991AD4FDBA4}" type="sibTrans" cxnId="{050E8E22-F011-47F9-BA47-7BC7590029E6}">
      <dgm:prSet/>
      <dgm:spPr/>
      <dgm:t>
        <a:bodyPr/>
        <a:lstStyle/>
        <a:p>
          <a:endParaRPr lang="en-GB"/>
        </a:p>
      </dgm:t>
    </dgm:pt>
    <dgm:pt modelId="{0F9BE3B4-44CF-4665-8537-7582D7B47BBC}">
      <dgm:prSet phldrT="[Text]"/>
      <dgm:spPr/>
      <dgm:t>
        <a:bodyPr/>
        <a:lstStyle/>
        <a:p>
          <a:r>
            <a:rPr lang="en-GB" dirty="0" smtClean="0"/>
            <a:t>Control of records</a:t>
          </a:r>
          <a:endParaRPr lang="en-GB" dirty="0"/>
        </a:p>
      </dgm:t>
    </dgm:pt>
    <dgm:pt modelId="{7E941CDD-8E31-441D-A722-59A017799F9C}" type="parTrans" cxnId="{B359893E-2C49-46EE-BF62-62F618E593D5}">
      <dgm:prSet/>
      <dgm:spPr/>
      <dgm:t>
        <a:bodyPr/>
        <a:lstStyle/>
        <a:p>
          <a:endParaRPr lang="en-GB"/>
        </a:p>
      </dgm:t>
    </dgm:pt>
    <dgm:pt modelId="{09790A45-DAB9-48E2-AC2F-385DF9850EED}" type="sibTrans" cxnId="{B359893E-2C49-46EE-BF62-62F618E593D5}">
      <dgm:prSet/>
      <dgm:spPr/>
      <dgm:t>
        <a:bodyPr/>
        <a:lstStyle/>
        <a:p>
          <a:endParaRPr lang="en-GB"/>
        </a:p>
      </dgm:t>
    </dgm:pt>
    <dgm:pt modelId="{AA44A78C-A76D-42AD-B698-6ADF42C8E1B8}">
      <dgm:prSet phldrT="[Text]"/>
      <dgm:spPr/>
      <dgm:t>
        <a:bodyPr/>
        <a:lstStyle/>
        <a:p>
          <a:r>
            <a:rPr lang="en-GB" dirty="0" smtClean="0"/>
            <a:t>Internal audit</a:t>
          </a:r>
          <a:endParaRPr lang="en-GB" dirty="0"/>
        </a:p>
      </dgm:t>
    </dgm:pt>
    <dgm:pt modelId="{9F392B0B-227C-4C5D-9F2A-9B6DF8F3E3F9}" type="parTrans" cxnId="{EF1D08D1-17B5-4262-93FB-270B5747BE7D}">
      <dgm:prSet/>
      <dgm:spPr/>
      <dgm:t>
        <a:bodyPr/>
        <a:lstStyle/>
        <a:p>
          <a:endParaRPr lang="en-GB"/>
        </a:p>
      </dgm:t>
    </dgm:pt>
    <dgm:pt modelId="{3785F6C7-DF2F-4CB8-9317-019FEE1E2898}" type="sibTrans" cxnId="{EF1D08D1-17B5-4262-93FB-270B5747BE7D}">
      <dgm:prSet/>
      <dgm:spPr/>
      <dgm:t>
        <a:bodyPr/>
        <a:lstStyle/>
        <a:p>
          <a:endParaRPr lang="en-GB"/>
        </a:p>
      </dgm:t>
    </dgm:pt>
    <dgm:pt modelId="{DB52D9B6-A4E8-4012-B708-D649523E4306}" type="pres">
      <dgm:prSet presAssocID="{D590D3AA-4DD0-4C89-8DDD-A9B02468833A}" presName="diagram" presStyleCnt="0">
        <dgm:presLayoutVars>
          <dgm:dir/>
          <dgm:resizeHandles val="exact"/>
        </dgm:presLayoutVars>
      </dgm:prSet>
      <dgm:spPr/>
      <dgm:t>
        <a:bodyPr/>
        <a:lstStyle/>
        <a:p>
          <a:endParaRPr lang="en-GB"/>
        </a:p>
      </dgm:t>
    </dgm:pt>
    <dgm:pt modelId="{596A959F-B618-421D-8C63-FF489F11CD11}" type="pres">
      <dgm:prSet presAssocID="{3C5D382F-E9FC-432B-BD91-52EEA69905F0}" presName="node" presStyleLbl="node1" presStyleIdx="0" presStyleCnt="5">
        <dgm:presLayoutVars>
          <dgm:bulletEnabled val="1"/>
        </dgm:presLayoutVars>
      </dgm:prSet>
      <dgm:spPr/>
      <dgm:t>
        <a:bodyPr/>
        <a:lstStyle/>
        <a:p>
          <a:endParaRPr lang="en-GB"/>
        </a:p>
      </dgm:t>
    </dgm:pt>
    <dgm:pt modelId="{5ABA8C65-C467-4761-A6F7-1A86113C30A4}" type="pres">
      <dgm:prSet presAssocID="{CB06C277-C868-4191-AA01-D5B67AAD5597}" presName="sibTrans" presStyleCnt="0"/>
      <dgm:spPr/>
    </dgm:pt>
    <dgm:pt modelId="{8984F4C1-3223-4995-BF5F-45075F8AE58E}" type="pres">
      <dgm:prSet presAssocID="{CDAEE3D5-E740-4F65-AF94-C03D3CE4F26D}" presName="node" presStyleLbl="node1" presStyleIdx="1" presStyleCnt="5">
        <dgm:presLayoutVars>
          <dgm:bulletEnabled val="1"/>
        </dgm:presLayoutVars>
      </dgm:prSet>
      <dgm:spPr/>
      <dgm:t>
        <a:bodyPr/>
        <a:lstStyle/>
        <a:p>
          <a:endParaRPr lang="en-GB"/>
        </a:p>
      </dgm:t>
    </dgm:pt>
    <dgm:pt modelId="{C0C1B9D3-E531-4709-BF90-09C5F4649D13}" type="pres">
      <dgm:prSet presAssocID="{34ACC39D-C7EF-4A2E-B4F5-3A1386E1F7D8}" presName="sibTrans" presStyleCnt="0"/>
      <dgm:spPr/>
    </dgm:pt>
    <dgm:pt modelId="{C55990C3-2332-4476-BD27-424C89A76AA2}" type="pres">
      <dgm:prSet presAssocID="{49328E05-F974-4865-82CB-A9BA7DF88977}" presName="node" presStyleLbl="node1" presStyleIdx="2" presStyleCnt="5">
        <dgm:presLayoutVars>
          <dgm:bulletEnabled val="1"/>
        </dgm:presLayoutVars>
      </dgm:prSet>
      <dgm:spPr/>
      <dgm:t>
        <a:bodyPr/>
        <a:lstStyle/>
        <a:p>
          <a:endParaRPr lang="en-GB"/>
        </a:p>
      </dgm:t>
    </dgm:pt>
    <dgm:pt modelId="{DD2D9AB8-1C0C-4BC9-A31D-140E0EBC7598}" type="pres">
      <dgm:prSet presAssocID="{FE58F714-72D1-432D-8382-1991AD4FDBA4}" presName="sibTrans" presStyleCnt="0"/>
      <dgm:spPr/>
    </dgm:pt>
    <dgm:pt modelId="{C5425B24-030C-4146-BC3E-35350346AEEA}" type="pres">
      <dgm:prSet presAssocID="{0F9BE3B4-44CF-4665-8537-7582D7B47BBC}" presName="node" presStyleLbl="node1" presStyleIdx="3" presStyleCnt="5">
        <dgm:presLayoutVars>
          <dgm:bulletEnabled val="1"/>
        </dgm:presLayoutVars>
      </dgm:prSet>
      <dgm:spPr/>
      <dgm:t>
        <a:bodyPr/>
        <a:lstStyle/>
        <a:p>
          <a:endParaRPr lang="en-GB"/>
        </a:p>
      </dgm:t>
    </dgm:pt>
    <dgm:pt modelId="{567CFC80-7D47-4017-AD0D-8B98AEA94BEE}" type="pres">
      <dgm:prSet presAssocID="{09790A45-DAB9-48E2-AC2F-385DF9850EED}" presName="sibTrans" presStyleCnt="0"/>
      <dgm:spPr/>
    </dgm:pt>
    <dgm:pt modelId="{D521FB40-A27F-4E30-A266-E36C1E57B539}" type="pres">
      <dgm:prSet presAssocID="{AA44A78C-A76D-42AD-B698-6ADF42C8E1B8}" presName="node" presStyleLbl="node1" presStyleIdx="4" presStyleCnt="5">
        <dgm:presLayoutVars>
          <dgm:bulletEnabled val="1"/>
        </dgm:presLayoutVars>
      </dgm:prSet>
      <dgm:spPr/>
      <dgm:t>
        <a:bodyPr/>
        <a:lstStyle/>
        <a:p>
          <a:endParaRPr lang="en-GB"/>
        </a:p>
      </dgm:t>
    </dgm:pt>
  </dgm:ptLst>
  <dgm:cxnLst>
    <dgm:cxn modelId="{EF1D08D1-17B5-4262-93FB-270B5747BE7D}" srcId="{D590D3AA-4DD0-4C89-8DDD-A9B02468833A}" destId="{AA44A78C-A76D-42AD-B698-6ADF42C8E1B8}" srcOrd="4" destOrd="0" parTransId="{9F392B0B-227C-4C5D-9F2A-9B6DF8F3E3F9}" sibTransId="{3785F6C7-DF2F-4CB8-9317-019FEE1E2898}"/>
    <dgm:cxn modelId="{6AA61813-42F4-4671-A41E-702D49B39960}" srcId="{D590D3AA-4DD0-4C89-8DDD-A9B02468833A}" destId="{CDAEE3D5-E740-4F65-AF94-C03D3CE4F26D}" srcOrd="1" destOrd="0" parTransId="{A1B6CF1D-2B9E-4DAF-8CB5-59A258972CCA}" sibTransId="{34ACC39D-C7EF-4A2E-B4F5-3A1386E1F7D8}"/>
    <dgm:cxn modelId="{050E8E22-F011-47F9-BA47-7BC7590029E6}" srcId="{D590D3AA-4DD0-4C89-8DDD-A9B02468833A}" destId="{49328E05-F974-4865-82CB-A9BA7DF88977}" srcOrd="2" destOrd="0" parTransId="{21FA62C5-C66E-4999-B560-8B0D3FDF3DCB}" sibTransId="{FE58F714-72D1-432D-8382-1991AD4FDBA4}"/>
    <dgm:cxn modelId="{5708B0A6-08F3-430F-96E3-C296D5EF0238}" type="presOf" srcId="{0F9BE3B4-44CF-4665-8537-7582D7B47BBC}" destId="{C5425B24-030C-4146-BC3E-35350346AEEA}" srcOrd="0" destOrd="0" presId="urn:microsoft.com/office/officeart/2005/8/layout/default"/>
    <dgm:cxn modelId="{E4598274-8DFF-4566-9AF2-3593999541A0}" type="presOf" srcId="{AA44A78C-A76D-42AD-B698-6ADF42C8E1B8}" destId="{D521FB40-A27F-4E30-A266-E36C1E57B539}" srcOrd="0" destOrd="0" presId="urn:microsoft.com/office/officeart/2005/8/layout/default"/>
    <dgm:cxn modelId="{B359893E-2C49-46EE-BF62-62F618E593D5}" srcId="{D590D3AA-4DD0-4C89-8DDD-A9B02468833A}" destId="{0F9BE3B4-44CF-4665-8537-7582D7B47BBC}" srcOrd="3" destOrd="0" parTransId="{7E941CDD-8E31-441D-A722-59A017799F9C}" sibTransId="{09790A45-DAB9-48E2-AC2F-385DF9850EED}"/>
    <dgm:cxn modelId="{DB0853AE-A5D3-4080-B38A-925EF46E242F}" type="presOf" srcId="{CDAEE3D5-E740-4F65-AF94-C03D3CE4F26D}" destId="{8984F4C1-3223-4995-BF5F-45075F8AE58E}" srcOrd="0" destOrd="0" presId="urn:microsoft.com/office/officeart/2005/8/layout/default"/>
    <dgm:cxn modelId="{EFC5237E-43E6-4687-AD2B-B9BF3C25DC23}" type="presOf" srcId="{D590D3AA-4DD0-4C89-8DDD-A9B02468833A}" destId="{DB52D9B6-A4E8-4012-B708-D649523E4306}" srcOrd="0" destOrd="0" presId="urn:microsoft.com/office/officeart/2005/8/layout/default"/>
    <dgm:cxn modelId="{C9FA770D-B192-48A9-871E-61C8A65F506A}" srcId="{D590D3AA-4DD0-4C89-8DDD-A9B02468833A}" destId="{3C5D382F-E9FC-432B-BD91-52EEA69905F0}" srcOrd="0" destOrd="0" parTransId="{B04C99E1-E6D2-4D60-B7D4-BA9F17FAE028}" sibTransId="{CB06C277-C868-4191-AA01-D5B67AAD5597}"/>
    <dgm:cxn modelId="{0DA94A9D-CB0C-4929-85C5-23CB922C05C3}" type="presOf" srcId="{49328E05-F974-4865-82CB-A9BA7DF88977}" destId="{C55990C3-2332-4476-BD27-424C89A76AA2}" srcOrd="0" destOrd="0" presId="urn:microsoft.com/office/officeart/2005/8/layout/default"/>
    <dgm:cxn modelId="{58977CA9-04BD-47AD-BD20-ADAB070EF13F}" type="presOf" srcId="{3C5D382F-E9FC-432B-BD91-52EEA69905F0}" destId="{596A959F-B618-421D-8C63-FF489F11CD11}" srcOrd="0" destOrd="0" presId="urn:microsoft.com/office/officeart/2005/8/layout/default"/>
    <dgm:cxn modelId="{D970C86A-2157-4BAE-80FF-C03493F6F60E}" type="presParOf" srcId="{DB52D9B6-A4E8-4012-B708-D649523E4306}" destId="{596A959F-B618-421D-8C63-FF489F11CD11}" srcOrd="0" destOrd="0" presId="urn:microsoft.com/office/officeart/2005/8/layout/default"/>
    <dgm:cxn modelId="{980A6C64-3B02-4564-B40E-480CA0B2DBAC}" type="presParOf" srcId="{DB52D9B6-A4E8-4012-B708-D649523E4306}" destId="{5ABA8C65-C467-4761-A6F7-1A86113C30A4}" srcOrd="1" destOrd="0" presId="urn:microsoft.com/office/officeart/2005/8/layout/default"/>
    <dgm:cxn modelId="{B1F38FAE-98C0-41F0-8521-78E93C81AB07}" type="presParOf" srcId="{DB52D9B6-A4E8-4012-B708-D649523E4306}" destId="{8984F4C1-3223-4995-BF5F-45075F8AE58E}" srcOrd="2" destOrd="0" presId="urn:microsoft.com/office/officeart/2005/8/layout/default"/>
    <dgm:cxn modelId="{3B4E260E-75E7-45A8-AF49-5BB968A13E78}" type="presParOf" srcId="{DB52D9B6-A4E8-4012-B708-D649523E4306}" destId="{C0C1B9D3-E531-4709-BF90-09C5F4649D13}" srcOrd="3" destOrd="0" presId="urn:microsoft.com/office/officeart/2005/8/layout/default"/>
    <dgm:cxn modelId="{6088397B-A429-4D40-8CFA-4F083E6F4515}" type="presParOf" srcId="{DB52D9B6-A4E8-4012-B708-D649523E4306}" destId="{C55990C3-2332-4476-BD27-424C89A76AA2}" srcOrd="4" destOrd="0" presId="urn:microsoft.com/office/officeart/2005/8/layout/default"/>
    <dgm:cxn modelId="{06300D46-9BC4-4ADE-B188-63F0B2B78EFF}" type="presParOf" srcId="{DB52D9B6-A4E8-4012-B708-D649523E4306}" destId="{DD2D9AB8-1C0C-4BC9-A31D-140E0EBC7598}" srcOrd="5" destOrd="0" presId="urn:microsoft.com/office/officeart/2005/8/layout/default"/>
    <dgm:cxn modelId="{CDBC74C8-8F27-447F-8B70-45F32DBDC7AA}" type="presParOf" srcId="{DB52D9B6-A4E8-4012-B708-D649523E4306}" destId="{C5425B24-030C-4146-BC3E-35350346AEEA}" srcOrd="6" destOrd="0" presId="urn:microsoft.com/office/officeart/2005/8/layout/default"/>
    <dgm:cxn modelId="{537F38F1-A025-4739-98E5-C202BDEC38E3}" type="presParOf" srcId="{DB52D9B6-A4E8-4012-B708-D649523E4306}" destId="{567CFC80-7D47-4017-AD0D-8B98AEA94BEE}" srcOrd="7" destOrd="0" presId="urn:microsoft.com/office/officeart/2005/8/layout/default"/>
    <dgm:cxn modelId="{B8DB3359-3DB0-414C-9473-095F4890565F}" type="presParOf" srcId="{DB52D9B6-A4E8-4012-B708-D649523E4306}" destId="{D521FB40-A27F-4E30-A266-E36C1E57B539}" srcOrd="8"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4185F26-CE6A-48B5-BBA7-6C7AB9824C8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D859D22B-8FEE-4C80-9D0E-6CAC310A5F5B}">
      <dgm:prSet phldrT="[Text]"/>
      <dgm:spPr/>
      <dgm:t>
        <a:bodyPr/>
        <a:lstStyle/>
        <a:p>
          <a:r>
            <a:rPr lang="en-GB" dirty="0" smtClean="0"/>
            <a:t>Cyclical review</a:t>
          </a:r>
          <a:endParaRPr lang="en-GB" dirty="0"/>
        </a:p>
      </dgm:t>
    </dgm:pt>
    <dgm:pt modelId="{37847E1D-88D3-4503-A129-6B43C2A270CE}" type="parTrans" cxnId="{102AFFB5-4C61-400B-9AA1-2C4955F1A704}">
      <dgm:prSet/>
      <dgm:spPr/>
      <dgm:t>
        <a:bodyPr/>
        <a:lstStyle/>
        <a:p>
          <a:endParaRPr lang="en-GB"/>
        </a:p>
      </dgm:t>
    </dgm:pt>
    <dgm:pt modelId="{4F2F8070-8948-44F3-85DD-D2BD68DC1A5A}" type="sibTrans" cxnId="{102AFFB5-4C61-400B-9AA1-2C4955F1A704}">
      <dgm:prSet/>
      <dgm:spPr/>
      <dgm:t>
        <a:bodyPr/>
        <a:lstStyle/>
        <a:p>
          <a:endParaRPr lang="en-GB"/>
        </a:p>
      </dgm:t>
    </dgm:pt>
    <dgm:pt modelId="{9FA624F5-68A7-4102-A0DB-9648B5A4BEE0}">
      <dgm:prSet phldrT="[Text]"/>
      <dgm:spPr/>
      <dgm:t>
        <a:bodyPr/>
        <a:lstStyle/>
        <a:p>
          <a:r>
            <a:rPr lang="en-GB" dirty="0" smtClean="0"/>
            <a:t>Legal stimulus</a:t>
          </a:r>
          <a:endParaRPr lang="en-GB" dirty="0"/>
        </a:p>
      </dgm:t>
    </dgm:pt>
    <dgm:pt modelId="{1CC9B7FD-98F0-4B21-AC0C-5C18880C3291}" type="parTrans" cxnId="{DDDAD983-90D4-4B99-B01F-39B67700A993}">
      <dgm:prSet/>
      <dgm:spPr/>
      <dgm:t>
        <a:bodyPr/>
        <a:lstStyle/>
        <a:p>
          <a:endParaRPr lang="en-GB"/>
        </a:p>
      </dgm:t>
    </dgm:pt>
    <dgm:pt modelId="{A16757FF-2AEC-4038-B5C2-DA02DCCBBCD7}" type="sibTrans" cxnId="{DDDAD983-90D4-4B99-B01F-39B67700A993}">
      <dgm:prSet/>
      <dgm:spPr/>
      <dgm:t>
        <a:bodyPr/>
        <a:lstStyle/>
        <a:p>
          <a:endParaRPr lang="en-GB"/>
        </a:p>
      </dgm:t>
    </dgm:pt>
    <dgm:pt modelId="{EF5BBDF3-EEC0-4423-8D6D-A5C1B2468974}">
      <dgm:prSet phldrT="[Text]"/>
      <dgm:spPr>
        <a:solidFill>
          <a:srgbClr val="92D050"/>
        </a:solidFill>
      </dgm:spPr>
      <dgm:t>
        <a:bodyPr/>
        <a:lstStyle/>
        <a:p>
          <a:r>
            <a:rPr lang="en-GB" dirty="0" smtClean="0"/>
            <a:t>Environmental stimulus</a:t>
          </a:r>
          <a:endParaRPr lang="en-GB" dirty="0"/>
        </a:p>
      </dgm:t>
    </dgm:pt>
    <dgm:pt modelId="{F488A201-7407-4A97-9785-ABACA729E186}" type="parTrans" cxnId="{7FD17CD6-60EB-48B6-988C-85D137ECCD6F}">
      <dgm:prSet/>
      <dgm:spPr/>
      <dgm:t>
        <a:bodyPr/>
        <a:lstStyle/>
        <a:p>
          <a:endParaRPr lang="en-GB"/>
        </a:p>
      </dgm:t>
    </dgm:pt>
    <dgm:pt modelId="{8BF5B97F-6C35-4DAD-9123-F6D391D17E88}" type="sibTrans" cxnId="{7FD17CD6-60EB-48B6-988C-85D137ECCD6F}">
      <dgm:prSet/>
      <dgm:spPr/>
      <dgm:t>
        <a:bodyPr/>
        <a:lstStyle/>
        <a:p>
          <a:endParaRPr lang="en-GB"/>
        </a:p>
      </dgm:t>
    </dgm:pt>
    <dgm:pt modelId="{F7C3424B-84BA-4E91-8A7D-77792B411198}">
      <dgm:prSet phldrT="[Text]"/>
      <dgm:spPr/>
      <dgm:t>
        <a:bodyPr/>
        <a:lstStyle/>
        <a:p>
          <a:r>
            <a:rPr lang="en-GB" dirty="0" smtClean="0"/>
            <a:t>Improvement oriented</a:t>
          </a:r>
          <a:endParaRPr lang="en-GB" dirty="0"/>
        </a:p>
      </dgm:t>
    </dgm:pt>
    <dgm:pt modelId="{21195D52-C046-4289-83C0-EC3ED92EE4FB}" type="parTrans" cxnId="{B8DF7B12-551F-46DE-94C4-F9900458738E}">
      <dgm:prSet/>
      <dgm:spPr/>
      <dgm:t>
        <a:bodyPr/>
        <a:lstStyle/>
        <a:p>
          <a:endParaRPr lang="en-GB"/>
        </a:p>
      </dgm:t>
    </dgm:pt>
    <dgm:pt modelId="{426B525F-B609-4413-A7D1-2312A3005231}" type="sibTrans" cxnId="{B8DF7B12-551F-46DE-94C4-F9900458738E}">
      <dgm:prSet/>
      <dgm:spPr/>
      <dgm:t>
        <a:bodyPr/>
        <a:lstStyle/>
        <a:p>
          <a:endParaRPr lang="en-GB"/>
        </a:p>
      </dgm:t>
    </dgm:pt>
    <dgm:pt modelId="{3BE14055-D195-4909-9010-E9374972DAF6}" type="pres">
      <dgm:prSet presAssocID="{84185F26-CE6A-48B5-BBA7-6C7AB9824C82}" presName="diagram" presStyleCnt="0">
        <dgm:presLayoutVars>
          <dgm:dir/>
          <dgm:resizeHandles val="exact"/>
        </dgm:presLayoutVars>
      </dgm:prSet>
      <dgm:spPr/>
      <dgm:t>
        <a:bodyPr/>
        <a:lstStyle/>
        <a:p>
          <a:endParaRPr lang="en-GB"/>
        </a:p>
      </dgm:t>
    </dgm:pt>
    <dgm:pt modelId="{48207F6E-31DE-4512-A76E-596D2BD51E09}" type="pres">
      <dgm:prSet presAssocID="{D859D22B-8FEE-4C80-9D0E-6CAC310A5F5B}" presName="node" presStyleLbl="node1" presStyleIdx="0" presStyleCnt="4">
        <dgm:presLayoutVars>
          <dgm:bulletEnabled val="1"/>
        </dgm:presLayoutVars>
      </dgm:prSet>
      <dgm:spPr/>
      <dgm:t>
        <a:bodyPr/>
        <a:lstStyle/>
        <a:p>
          <a:endParaRPr lang="en-GB"/>
        </a:p>
      </dgm:t>
    </dgm:pt>
    <dgm:pt modelId="{0334EEB0-7B4A-4655-9B75-552A371BBCC6}" type="pres">
      <dgm:prSet presAssocID="{4F2F8070-8948-44F3-85DD-D2BD68DC1A5A}" presName="sibTrans" presStyleCnt="0"/>
      <dgm:spPr/>
    </dgm:pt>
    <dgm:pt modelId="{D6E1DD10-7C7E-4007-BF1A-2D8D305614AC}" type="pres">
      <dgm:prSet presAssocID="{9FA624F5-68A7-4102-A0DB-9648B5A4BEE0}" presName="node" presStyleLbl="node1" presStyleIdx="1" presStyleCnt="4">
        <dgm:presLayoutVars>
          <dgm:bulletEnabled val="1"/>
        </dgm:presLayoutVars>
      </dgm:prSet>
      <dgm:spPr/>
      <dgm:t>
        <a:bodyPr/>
        <a:lstStyle/>
        <a:p>
          <a:endParaRPr lang="en-GB"/>
        </a:p>
      </dgm:t>
    </dgm:pt>
    <dgm:pt modelId="{765C0C51-00AC-4445-A556-7DF7433DC148}" type="pres">
      <dgm:prSet presAssocID="{A16757FF-2AEC-4038-B5C2-DA02DCCBBCD7}" presName="sibTrans" presStyleCnt="0"/>
      <dgm:spPr/>
    </dgm:pt>
    <dgm:pt modelId="{0BC71253-8408-4A5C-933E-83E8465E7C07}" type="pres">
      <dgm:prSet presAssocID="{EF5BBDF3-EEC0-4423-8D6D-A5C1B2468974}" presName="node" presStyleLbl="node1" presStyleIdx="2" presStyleCnt="4">
        <dgm:presLayoutVars>
          <dgm:bulletEnabled val="1"/>
        </dgm:presLayoutVars>
      </dgm:prSet>
      <dgm:spPr/>
      <dgm:t>
        <a:bodyPr/>
        <a:lstStyle/>
        <a:p>
          <a:endParaRPr lang="en-GB"/>
        </a:p>
      </dgm:t>
    </dgm:pt>
    <dgm:pt modelId="{6AEAF0C9-4FCC-4468-B3F2-DA695986B0B2}" type="pres">
      <dgm:prSet presAssocID="{8BF5B97F-6C35-4DAD-9123-F6D391D17E88}" presName="sibTrans" presStyleCnt="0"/>
      <dgm:spPr/>
    </dgm:pt>
    <dgm:pt modelId="{9A71B532-A99D-4F17-8AC3-336EF41AC21E}" type="pres">
      <dgm:prSet presAssocID="{F7C3424B-84BA-4E91-8A7D-77792B411198}" presName="node" presStyleLbl="node1" presStyleIdx="3" presStyleCnt="4">
        <dgm:presLayoutVars>
          <dgm:bulletEnabled val="1"/>
        </dgm:presLayoutVars>
      </dgm:prSet>
      <dgm:spPr/>
      <dgm:t>
        <a:bodyPr/>
        <a:lstStyle/>
        <a:p>
          <a:endParaRPr lang="en-GB"/>
        </a:p>
      </dgm:t>
    </dgm:pt>
  </dgm:ptLst>
  <dgm:cxnLst>
    <dgm:cxn modelId="{B8DF7B12-551F-46DE-94C4-F9900458738E}" srcId="{84185F26-CE6A-48B5-BBA7-6C7AB9824C82}" destId="{F7C3424B-84BA-4E91-8A7D-77792B411198}" srcOrd="3" destOrd="0" parTransId="{21195D52-C046-4289-83C0-EC3ED92EE4FB}" sibTransId="{426B525F-B609-4413-A7D1-2312A3005231}"/>
    <dgm:cxn modelId="{781F8E25-D604-4747-A3BA-9EE81460CC8E}" type="presOf" srcId="{F7C3424B-84BA-4E91-8A7D-77792B411198}" destId="{9A71B532-A99D-4F17-8AC3-336EF41AC21E}" srcOrd="0" destOrd="0" presId="urn:microsoft.com/office/officeart/2005/8/layout/default"/>
    <dgm:cxn modelId="{7FD17CD6-60EB-48B6-988C-85D137ECCD6F}" srcId="{84185F26-CE6A-48B5-BBA7-6C7AB9824C82}" destId="{EF5BBDF3-EEC0-4423-8D6D-A5C1B2468974}" srcOrd="2" destOrd="0" parTransId="{F488A201-7407-4A97-9785-ABACA729E186}" sibTransId="{8BF5B97F-6C35-4DAD-9123-F6D391D17E88}"/>
    <dgm:cxn modelId="{102AFFB5-4C61-400B-9AA1-2C4955F1A704}" srcId="{84185F26-CE6A-48B5-BBA7-6C7AB9824C82}" destId="{D859D22B-8FEE-4C80-9D0E-6CAC310A5F5B}" srcOrd="0" destOrd="0" parTransId="{37847E1D-88D3-4503-A129-6B43C2A270CE}" sibTransId="{4F2F8070-8948-44F3-85DD-D2BD68DC1A5A}"/>
    <dgm:cxn modelId="{43432C6F-DCA1-43B3-9DB7-34EA9DD789E5}" type="presOf" srcId="{D859D22B-8FEE-4C80-9D0E-6CAC310A5F5B}" destId="{48207F6E-31DE-4512-A76E-596D2BD51E09}" srcOrd="0" destOrd="0" presId="urn:microsoft.com/office/officeart/2005/8/layout/default"/>
    <dgm:cxn modelId="{B7449CDF-9C41-464D-B229-719001E98570}" type="presOf" srcId="{EF5BBDF3-EEC0-4423-8D6D-A5C1B2468974}" destId="{0BC71253-8408-4A5C-933E-83E8465E7C07}" srcOrd="0" destOrd="0" presId="urn:microsoft.com/office/officeart/2005/8/layout/default"/>
    <dgm:cxn modelId="{0122ACDF-A85E-4BB8-AA27-44704D6AEA6A}" type="presOf" srcId="{9FA624F5-68A7-4102-A0DB-9648B5A4BEE0}" destId="{D6E1DD10-7C7E-4007-BF1A-2D8D305614AC}" srcOrd="0" destOrd="0" presId="urn:microsoft.com/office/officeart/2005/8/layout/default"/>
    <dgm:cxn modelId="{DDDAD983-90D4-4B99-B01F-39B67700A993}" srcId="{84185F26-CE6A-48B5-BBA7-6C7AB9824C82}" destId="{9FA624F5-68A7-4102-A0DB-9648B5A4BEE0}" srcOrd="1" destOrd="0" parTransId="{1CC9B7FD-98F0-4B21-AC0C-5C18880C3291}" sibTransId="{A16757FF-2AEC-4038-B5C2-DA02DCCBBCD7}"/>
    <dgm:cxn modelId="{55C292BC-E2AD-4BD5-8B6A-A2812AD1B4C3}" type="presOf" srcId="{84185F26-CE6A-48B5-BBA7-6C7AB9824C82}" destId="{3BE14055-D195-4909-9010-E9374972DAF6}" srcOrd="0" destOrd="0" presId="urn:microsoft.com/office/officeart/2005/8/layout/default"/>
    <dgm:cxn modelId="{633A0BD4-41C3-4671-AB2C-89772E9A9EE9}" type="presParOf" srcId="{3BE14055-D195-4909-9010-E9374972DAF6}" destId="{48207F6E-31DE-4512-A76E-596D2BD51E09}" srcOrd="0" destOrd="0" presId="urn:microsoft.com/office/officeart/2005/8/layout/default"/>
    <dgm:cxn modelId="{003833AB-85C1-444B-AFE6-BDE073335A86}" type="presParOf" srcId="{3BE14055-D195-4909-9010-E9374972DAF6}" destId="{0334EEB0-7B4A-4655-9B75-552A371BBCC6}" srcOrd="1" destOrd="0" presId="urn:microsoft.com/office/officeart/2005/8/layout/default"/>
    <dgm:cxn modelId="{5B924ED9-4CC2-4475-9FD0-F56D19DCDB75}" type="presParOf" srcId="{3BE14055-D195-4909-9010-E9374972DAF6}" destId="{D6E1DD10-7C7E-4007-BF1A-2D8D305614AC}" srcOrd="2" destOrd="0" presId="urn:microsoft.com/office/officeart/2005/8/layout/default"/>
    <dgm:cxn modelId="{B097A310-D986-4207-B3B3-D0A8F7DF857F}" type="presParOf" srcId="{3BE14055-D195-4909-9010-E9374972DAF6}" destId="{765C0C51-00AC-4445-A556-7DF7433DC148}" srcOrd="3" destOrd="0" presId="urn:microsoft.com/office/officeart/2005/8/layout/default"/>
    <dgm:cxn modelId="{A14951B1-D81B-4B5C-B423-7078B0B3E5A1}" type="presParOf" srcId="{3BE14055-D195-4909-9010-E9374972DAF6}" destId="{0BC71253-8408-4A5C-933E-83E8465E7C07}" srcOrd="4" destOrd="0" presId="urn:microsoft.com/office/officeart/2005/8/layout/default"/>
    <dgm:cxn modelId="{2BDEFAA9-5B91-41CD-BD9D-8EB33855AE62}" type="presParOf" srcId="{3BE14055-D195-4909-9010-E9374972DAF6}" destId="{6AEAF0C9-4FCC-4468-B3F2-DA695986B0B2}" srcOrd="5" destOrd="0" presId="urn:microsoft.com/office/officeart/2005/8/layout/default"/>
    <dgm:cxn modelId="{A4C49BCA-3B89-4BEE-86AC-FE2796356D15}" type="presParOf" srcId="{3BE14055-D195-4909-9010-E9374972DAF6}" destId="{9A71B532-A99D-4F17-8AC3-336EF41AC21E}" srcOrd="6"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55531C1-84F2-4396-AE7C-E024D944A9C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02BC653B-1D5A-4474-BE16-192009505A96}">
      <dgm:prSet phldrT="[Text]"/>
      <dgm:spPr/>
      <dgm:t>
        <a:bodyPr/>
        <a:lstStyle/>
        <a:p>
          <a:r>
            <a:rPr lang="en-GB" dirty="0" smtClean="0"/>
            <a:t>General requirements</a:t>
          </a:r>
          <a:endParaRPr lang="en-GB" dirty="0"/>
        </a:p>
      </dgm:t>
    </dgm:pt>
    <dgm:pt modelId="{554EF7C0-0431-47EB-A2C8-EE670EB42FF6}" type="parTrans" cxnId="{5C5C6878-D1DD-4BBD-9FC8-CBD9565F734B}">
      <dgm:prSet/>
      <dgm:spPr/>
      <dgm:t>
        <a:bodyPr/>
        <a:lstStyle/>
        <a:p>
          <a:endParaRPr lang="en-GB"/>
        </a:p>
      </dgm:t>
    </dgm:pt>
    <dgm:pt modelId="{346ED227-7C54-4E52-8AE3-0101378A557C}" type="sibTrans" cxnId="{5C5C6878-D1DD-4BBD-9FC8-CBD9565F734B}">
      <dgm:prSet/>
      <dgm:spPr/>
      <dgm:t>
        <a:bodyPr/>
        <a:lstStyle/>
        <a:p>
          <a:endParaRPr lang="en-GB"/>
        </a:p>
      </dgm:t>
    </dgm:pt>
    <dgm:pt modelId="{DF644143-C598-4815-82A9-DDCA42D61016}">
      <dgm:prSet phldrT="[Text]"/>
      <dgm:spPr>
        <a:solidFill>
          <a:srgbClr val="92D050"/>
        </a:solidFill>
      </dgm:spPr>
      <dgm:t>
        <a:bodyPr/>
        <a:lstStyle/>
        <a:p>
          <a:r>
            <a:rPr lang="en-GB" dirty="0" smtClean="0"/>
            <a:t>Environmental policy</a:t>
          </a:r>
          <a:endParaRPr lang="en-GB" dirty="0"/>
        </a:p>
      </dgm:t>
    </dgm:pt>
    <dgm:pt modelId="{730EB472-E863-4931-A9AA-30C3958C66E7}" type="parTrans" cxnId="{F9C86E24-A0C5-44F0-931E-5BF40EDCAB20}">
      <dgm:prSet/>
      <dgm:spPr/>
      <dgm:t>
        <a:bodyPr/>
        <a:lstStyle/>
        <a:p>
          <a:endParaRPr lang="en-GB"/>
        </a:p>
      </dgm:t>
    </dgm:pt>
    <dgm:pt modelId="{BFB6C31D-18D2-45C2-BAC6-E7D6D1A9D773}" type="sibTrans" cxnId="{F9C86E24-A0C5-44F0-931E-5BF40EDCAB20}">
      <dgm:prSet/>
      <dgm:spPr/>
      <dgm:t>
        <a:bodyPr/>
        <a:lstStyle/>
        <a:p>
          <a:endParaRPr lang="en-GB"/>
        </a:p>
      </dgm:t>
    </dgm:pt>
    <dgm:pt modelId="{24A1D2FA-D3E7-4355-BD54-366222FBE741}">
      <dgm:prSet phldrT="[Text]"/>
      <dgm:spPr/>
      <dgm:t>
        <a:bodyPr/>
        <a:lstStyle/>
        <a:p>
          <a:r>
            <a:rPr lang="en-GB" dirty="0" smtClean="0"/>
            <a:t>Planning</a:t>
          </a:r>
          <a:endParaRPr lang="en-GB" dirty="0"/>
        </a:p>
      </dgm:t>
    </dgm:pt>
    <dgm:pt modelId="{4B77D587-5E27-43FC-AC98-22FB2082C9FA}" type="parTrans" cxnId="{A1271D41-DAE4-445B-A4C1-32AE1E26280B}">
      <dgm:prSet/>
      <dgm:spPr/>
      <dgm:t>
        <a:bodyPr/>
        <a:lstStyle/>
        <a:p>
          <a:endParaRPr lang="en-GB"/>
        </a:p>
      </dgm:t>
    </dgm:pt>
    <dgm:pt modelId="{5A41FC45-3F4C-4985-B0C6-53A832DB5AA1}" type="sibTrans" cxnId="{A1271D41-DAE4-445B-A4C1-32AE1E26280B}">
      <dgm:prSet/>
      <dgm:spPr/>
      <dgm:t>
        <a:bodyPr/>
        <a:lstStyle/>
        <a:p>
          <a:endParaRPr lang="en-GB"/>
        </a:p>
      </dgm:t>
    </dgm:pt>
    <dgm:pt modelId="{0EE3C928-9A27-410D-96C2-0FA16B18F12B}">
      <dgm:prSet phldrT="[Text]"/>
      <dgm:spPr/>
      <dgm:t>
        <a:bodyPr/>
        <a:lstStyle/>
        <a:p>
          <a:r>
            <a:rPr lang="en-GB" dirty="0" smtClean="0"/>
            <a:t>Implementation &amp; Operation</a:t>
          </a:r>
          <a:endParaRPr lang="en-GB" dirty="0"/>
        </a:p>
      </dgm:t>
    </dgm:pt>
    <dgm:pt modelId="{13E19A1A-B633-4AE1-88CC-E87F3D03E0DA}" type="parTrans" cxnId="{DE9E3F85-0DF2-4300-8843-20A5ABC49CC5}">
      <dgm:prSet/>
      <dgm:spPr/>
      <dgm:t>
        <a:bodyPr/>
        <a:lstStyle/>
        <a:p>
          <a:endParaRPr lang="en-GB"/>
        </a:p>
      </dgm:t>
    </dgm:pt>
    <dgm:pt modelId="{78D0B80F-252A-4F10-AEB2-7B092F65B5FE}" type="sibTrans" cxnId="{DE9E3F85-0DF2-4300-8843-20A5ABC49CC5}">
      <dgm:prSet/>
      <dgm:spPr/>
      <dgm:t>
        <a:bodyPr/>
        <a:lstStyle/>
        <a:p>
          <a:endParaRPr lang="en-GB"/>
        </a:p>
      </dgm:t>
    </dgm:pt>
    <dgm:pt modelId="{4A94315E-9A3F-4879-834A-BD191A123F51}">
      <dgm:prSet phldrT="[Text]"/>
      <dgm:spPr/>
      <dgm:t>
        <a:bodyPr/>
        <a:lstStyle/>
        <a:p>
          <a:r>
            <a:rPr lang="en-GB" dirty="0" smtClean="0"/>
            <a:t>Checking</a:t>
          </a:r>
          <a:endParaRPr lang="en-GB" dirty="0"/>
        </a:p>
      </dgm:t>
    </dgm:pt>
    <dgm:pt modelId="{9CCA84E8-A1FE-4DC5-9B6A-3F0F1B7CA4BE}" type="parTrans" cxnId="{7A752B40-672A-4040-A390-52310C7E3F10}">
      <dgm:prSet/>
      <dgm:spPr/>
      <dgm:t>
        <a:bodyPr/>
        <a:lstStyle/>
        <a:p>
          <a:endParaRPr lang="en-GB"/>
        </a:p>
      </dgm:t>
    </dgm:pt>
    <dgm:pt modelId="{3A7E91CC-849D-4461-A521-B401CAD8B8DD}" type="sibTrans" cxnId="{7A752B40-672A-4040-A390-52310C7E3F10}">
      <dgm:prSet/>
      <dgm:spPr/>
      <dgm:t>
        <a:bodyPr/>
        <a:lstStyle/>
        <a:p>
          <a:endParaRPr lang="en-GB"/>
        </a:p>
      </dgm:t>
    </dgm:pt>
    <dgm:pt modelId="{C388B1E2-0B68-43B9-BCE1-37AF338ACD80}">
      <dgm:prSet phldrT="[Text]"/>
      <dgm:spPr/>
      <dgm:t>
        <a:bodyPr/>
        <a:lstStyle/>
        <a:p>
          <a:r>
            <a:rPr lang="en-GB" dirty="0" smtClean="0"/>
            <a:t>Management Review</a:t>
          </a:r>
          <a:endParaRPr lang="en-GB" dirty="0"/>
        </a:p>
      </dgm:t>
    </dgm:pt>
    <dgm:pt modelId="{FDFBD7CA-3823-4462-B9B2-6DDDEC763E5F}" type="parTrans" cxnId="{6C171AAD-4EA8-4571-98D9-B084565AA423}">
      <dgm:prSet/>
      <dgm:spPr/>
      <dgm:t>
        <a:bodyPr/>
        <a:lstStyle/>
        <a:p>
          <a:endParaRPr lang="en-GB"/>
        </a:p>
      </dgm:t>
    </dgm:pt>
    <dgm:pt modelId="{2C145DA3-EAFF-417C-A5EC-679BEFE29463}" type="sibTrans" cxnId="{6C171AAD-4EA8-4571-98D9-B084565AA423}">
      <dgm:prSet/>
      <dgm:spPr/>
      <dgm:t>
        <a:bodyPr/>
        <a:lstStyle/>
        <a:p>
          <a:endParaRPr lang="en-GB"/>
        </a:p>
      </dgm:t>
    </dgm:pt>
    <dgm:pt modelId="{A0EEB557-EC3E-4E83-B3E2-19D396F47A72}" type="pres">
      <dgm:prSet presAssocID="{855531C1-84F2-4396-AE7C-E024D944A9C9}" presName="linear" presStyleCnt="0">
        <dgm:presLayoutVars>
          <dgm:dir/>
          <dgm:animLvl val="lvl"/>
          <dgm:resizeHandles val="exact"/>
        </dgm:presLayoutVars>
      </dgm:prSet>
      <dgm:spPr/>
      <dgm:t>
        <a:bodyPr/>
        <a:lstStyle/>
        <a:p>
          <a:endParaRPr lang="en-GB"/>
        </a:p>
      </dgm:t>
    </dgm:pt>
    <dgm:pt modelId="{F7A7DF49-1374-4D1A-B350-8950D054692C}" type="pres">
      <dgm:prSet presAssocID="{02BC653B-1D5A-4474-BE16-192009505A96}" presName="parentLin" presStyleCnt="0"/>
      <dgm:spPr/>
    </dgm:pt>
    <dgm:pt modelId="{3A43F071-262A-4695-892A-19E320AC60EE}" type="pres">
      <dgm:prSet presAssocID="{02BC653B-1D5A-4474-BE16-192009505A96}" presName="parentLeftMargin" presStyleLbl="node1" presStyleIdx="0" presStyleCnt="6"/>
      <dgm:spPr/>
      <dgm:t>
        <a:bodyPr/>
        <a:lstStyle/>
        <a:p>
          <a:endParaRPr lang="en-GB"/>
        </a:p>
      </dgm:t>
    </dgm:pt>
    <dgm:pt modelId="{DE80CBDB-193E-46B0-92BB-A4B4A9D09955}" type="pres">
      <dgm:prSet presAssocID="{02BC653B-1D5A-4474-BE16-192009505A96}" presName="parentText" presStyleLbl="node1" presStyleIdx="0" presStyleCnt="6">
        <dgm:presLayoutVars>
          <dgm:chMax val="0"/>
          <dgm:bulletEnabled val="1"/>
        </dgm:presLayoutVars>
      </dgm:prSet>
      <dgm:spPr/>
      <dgm:t>
        <a:bodyPr/>
        <a:lstStyle/>
        <a:p>
          <a:endParaRPr lang="en-GB"/>
        </a:p>
      </dgm:t>
    </dgm:pt>
    <dgm:pt modelId="{8BEB1FA6-1F6F-47D7-9A78-1C39D1DF1135}" type="pres">
      <dgm:prSet presAssocID="{02BC653B-1D5A-4474-BE16-192009505A96}" presName="negativeSpace" presStyleCnt="0"/>
      <dgm:spPr/>
    </dgm:pt>
    <dgm:pt modelId="{E83FDEC7-C678-4E7B-80A8-1DCE00D70585}" type="pres">
      <dgm:prSet presAssocID="{02BC653B-1D5A-4474-BE16-192009505A96}" presName="childText" presStyleLbl="conFgAcc1" presStyleIdx="0" presStyleCnt="6">
        <dgm:presLayoutVars>
          <dgm:bulletEnabled val="1"/>
        </dgm:presLayoutVars>
      </dgm:prSet>
      <dgm:spPr/>
    </dgm:pt>
    <dgm:pt modelId="{53CDDE2C-4900-4E39-815E-3E5E624D9FD1}" type="pres">
      <dgm:prSet presAssocID="{346ED227-7C54-4E52-8AE3-0101378A557C}" presName="spaceBetweenRectangles" presStyleCnt="0"/>
      <dgm:spPr/>
    </dgm:pt>
    <dgm:pt modelId="{7CD7038F-DDA8-475E-B85F-4394F337D469}" type="pres">
      <dgm:prSet presAssocID="{DF644143-C598-4815-82A9-DDCA42D61016}" presName="parentLin" presStyleCnt="0"/>
      <dgm:spPr/>
    </dgm:pt>
    <dgm:pt modelId="{124228EA-8B24-4A14-90D2-0F9C3AE33BAE}" type="pres">
      <dgm:prSet presAssocID="{DF644143-C598-4815-82A9-DDCA42D61016}" presName="parentLeftMargin" presStyleLbl="node1" presStyleIdx="0" presStyleCnt="6"/>
      <dgm:spPr/>
      <dgm:t>
        <a:bodyPr/>
        <a:lstStyle/>
        <a:p>
          <a:endParaRPr lang="en-GB"/>
        </a:p>
      </dgm:t>
    </dgm:pt>
    <dgm:pt modelId="{C398C85B-D3C7-4739-B092-ABA39EF8C773}" type="pres">
      <dgm:prSet presAssocID="{DF644143-C598-4815-82A9-DDCA42D61016}" presName="parentText" presStyleLbl="node1" presStyleIdx="1" presStyleCnt="6">
        <dgm:presLayoutVars>
          <dgm:chMax val="0"/>
          <dgm:bulletEnabled val="1"/>
        </dgm:presLayoutVars>
      </dgm:prSet>
      <dgm:spPr/>
      <dgm:t>
        <a:bodyPr/>
        <a:lstStyle/>
        <a:p>
          <a:endParaRPr lang="en-GB"/>
        </a:p>
      </dgm:t>
    </dgm:pt>
    <dgm:pt modelId="{CA287B4D-17A3-4AD9-8EE9-DF218BB6871A}" type="pres">
      <dgm:prSet presAssocID="{DF644143-C598-4815-82A9-DDCA42D61016}" presName="negativeSpace" presStyleCnt="0"/>
      <dgm:spPr/>
    </dgm:pt>
    <dgm:pt modelId="{6935D4E1-B1D6-460B-B665-C1E0E2C4F2D6}" type="pres">
      <dgm:prSet presAssocID="{DF644143-C598-4815-82A9-DDCA42D61016}" presName="childText" presStyleLbl="conFgAcc1" presStyleIdx="1" presStyleCnt="6">
        <dgm:presLayoutVars>
          <dgm:bulletEnabled val="1"/>
        </dgm:presLayoutVars>
      </dgm:prSet>
      <dgm:spPr/>
    </dgm:pt>
    <dgm:pt modelId="{89222EBB-129D-4FEA-883A-C96089D24168}" type="pres">
      <dgm:prSet presAssocID="{BFB6C31D-18D2-45C2-BAC6-E7D6D1A9D773}" presName="spaceBetweenRectangles" presStyleCnt="0"/>
      <dgm:spPr/>
    </dgm:pt>
    <dgm:pt modelId="{8398CA9C-E2B2-4C6D-9E63-B9DAAF33B1F5}" type="pres">
      <dgm:prSet presAssocID="{24A1D2FA-D3E7-4355-BD54-366222FBE741}" presName="parentLin" presStyleCnt="0"/>
      <dgm:spPr/>
    </dgm:pt>
    <dgm:pt modelId="{3A33C990-728C-4A18-873B-E5C2512D807F}" type="pres">
      <dgm:prSet presAssocID="{24A1D2FA-D3E7-4355-BD54-366222FBE741}" presName="parentLeftMargin" presStyleLbl="node1" presStyleIdx="1" presStyleCnt="6"/>
      <dgm:spPr/>
      <dgm:t>
        <a:bodyPr/>
        <a:lstStyle/>
        <a:p>
          <a:endParaRPr lang="en-GB"/>
        </a:p>
      </dgm:t>
    </dgm:pt>
    <dgm:pt modelId="{704802DA-AFA4-4356-AE31-9F9345B38E4B}" type="pres">
      <dgm:prSet presAssocID="{24A1D2FA-D3E7-4355-BD54-366222FBE741}" presName="parentText" presStyleLbl="node1" presStyleIdx="2" presStyleCnt="6">
        <dgm:presLayoutVars>
          <dgm:chMax val="0"/>
          <dgm:bulletEnabled val="1"/>
        </dgm:presLayoutVars>
      </dgm:prSet>
      <dgm:spPr/>
      <dgm:t>
        <a:bodyPr/>
        <a:lstStyle/>
        <a:p>
          <a:endParaRPr lang="en-GB"/>
        </a:p>
      </dgm:t>
    </dgm:pt>
    <dgm:pt modelId="{247B80CE-46D0-4387-8280-1B1B00DF6088}" type="pres">
      <dgm:prSet presAssocID="{24A1D2FA-D3E7-4355-BD54-366222FBE741}" presName="negativeSpace" presStyleCnt="0"/>
      <dgm:spPr/>
    </dgm:pt>
    <dgm:pt modelId="{B0EA6060-6871-4B47-9BA5-B554DE9F8D77}" type="pres">
      <dgm:prSet presAssocID="{24A1D2FA-D3E7-4355-BD54-366222FBE741}" presName="childText" presStyleLbl="conFgAcc1" presStyleIdx="2" presStyleCnt="6">
        <dgm:presLayoutVars>
          <dgm:bulletEnabled val="1"/>
        </dgm:presLayoutVars>
      </dgm:prSet>
      <dgm:spPr/>
    </dgm:pt>
    <dgm:pt modelId="{1D107EDA-5D71-4810-A936-16D0CA01469F}" type="pres">
      <dgm:prSet presAssocID="{5A41FC45-3F4C-4985-B0C6-53A832DB5AA1}" presName="spaceBetweenRectangles" presStyleCnt="0"/>
      <dgm:spPr/>
    </dgm:pt>
    <dgm:pt modelId="{8ABB4122-4A16-46FD-9F7B-D24D041FFED6}" type="pres">
      <dgm:prSet presAssocID="{0EE3C928-9A27-410D-96C2-0FA16B18F12B}" presName="parentLin" presStyleCnt="0"/>
      <dgm:spPr/>
    </dgm:pt>
    <dgm:pt modelId="{FDCC77A9-5657-490A-B2FB-C9572AF36958}" type="pres">
      <dgm:prSet presAssocID="{0EE3C928-9A27-410D-96C2-0FA16B18F12B}" presName="parentLeftMargin" presStyleLbl="node1" presStyleIdx="2" presStyleCnt="6"/>
      <dgm:spPr/>
      <dgm:t>
        <a:bodyPr/>
        <a:lstStyle/>
        <a:p>
          <a:endParaRPr lang="en-GB"/>
        </a:p>
      </dgm:t>
    </dgm:pt>
    <dgm:pt modelId="{CD05B8EA-43D0-477D-90A3-81FF7ED39233}" type="pres">
      <dgm:prSet presAssocID="{0EE3C928-9A27-410D-96C2-0FA16B18F12B}" presName="parentText" presStyleLbl="node1" presStyleIdx="3" presStyleCnt="6">
        <dgm:presLayoutVars>
          <dgm:chMax val="0"/>
          <dgm:bulletEnabled val="1"/>
        </dgm:presLayoutVars>
      </dgm:prSet>
      <dgm:spPr/>
      <dgm:t>
        <a:bodyPr/>
        <a:lstStyle/>
        <a:p>
          <a:endParaRPr lang="en-GB"/>
        </a:p>
      </dgm:t>
    </dgm:pt>
    <dgm:pt modelId="{D381D8C5-25B0-4BAB-B01E-81B397F8204D}" type="pres">
      <dgm:prSet presAssocID="{0EE3C928-9A27-410D-96C2-0FA16B18F12B}" presName="negativeSpace" presStyleCnt="0"/>
      <dgm:spPr/>
    </dgm:pt>
    <dgm:pt modelId="{F2254E75-73CF-476D-9C98-875671A9982C}" type="pres">
      <dgm:prSet presAssocID="{0EE3C928-9A27-410D-96C2-0FA16B18F12B}" presName="childText" presStyleLbl="conFgAcc1" presStyleIdx="3" presStyleCnt="6">
        <dgm:presLayoutVars>
          <dgm:bulletEnabled val="1"/>
        </dgm:presLayoutVars>
      </dgm:prSet>
      <dgm:spPr/>
    </dgm:pt>
    <dgm:pt modelId="{753CD17E-BD81-47DE-9E9C-10D4CDDCFFF2}" type="pres">
      <dgm:prSet presAssocID="{78D0B80F-252A-4F10-AEB2-7B092F65B5FE}" presName="spaceBetweenRectangles" presStyleCnt="0"/>
      <dgm:spPr/>
    </dgm:pt>
    <dgm:pt modelId="{025B04E1-D233-4786-A09B-B1DE1E783A99}" type="pres">
      <dgm:prSet presAssocID="{4A94315E-9A3F-4879-834A-BD191A123F51}" presName="parentLin" presStyleCnt="0"/>
      <dgm:spPr/>
    </dgm:pt>
    <dgm:pt modelId="{F94B2E5A-5B35-4A62-9B74-FED2EAAD0FCE}" type="pres">
      <dgm:prSet presAssocID="{4A94315E-9A3F-4879-834A-BD191A123F51}" presName="parentLeftMargin" presStyleLbl="node1" presStyleIdx="3" presStyleCnt="6"/>
      <dgm:spPr/>
      <dgm:t>
        <a:bodyPr/>
        <a:lstStyle/>
        <a:p>
          <a:endParaRPr lang="en-GB"/>
        </a:p>
      </dgm:t>
    </dgm:pt>
    <dgm:pt modelId="{8B02B906-F7E6-438D-A8B1-40AE357B1F73}" type="pres">
      <dgm:prSet presAssocID="{4A94315E-9A3F-4879-834A-BD191A123F51}" presName="parentText" presStyleLbl="node1" presStyleIdx="4" presStyleCnt="6">
        <dgm:presLayoutVars>
          <dgm:chMax val="0"/>
          <dgm:bulletEnabled val="1"/>
        </dgm:presLayoutVars>
      </dgm:prSet>
      <dgm:spPr/>
      <dgm:t>
        <a:bodyPr/>
        <a:lstStyle/>
        <a:p>
          <a:endParaRPr lang="en-GB"/>
        </a:p>
      </dgm:t>
    </dgm:pt>
    <dgm:pt modelId="{2C3E1B5F-56C2-4C37-A42A-56021AF364BD}" type="pres">
      <dgm:prSet presAssocID="{4A94315E-9A3F-4879-834A-BD191A123F51}" presName="negativeSpace" presStyleCnt="0"/>
      <dgm:spPr/>
    </dgm:pt>
    <dgm:pt modelId="{197B9ADA-3996-4B6F-85C6-3563F0CDE1F8}" type="pres">
      <dgm:prSet presAssocID="{4A94315E-9A3F-4879-834A-BD191A123F51}" presName="childText" presStyleLbl="conFgAcc1" presStyleIdx="4" presStyleCnt="6">
        <dgm:presLayoutVars>
          <dgm:bulletEnabled val="1"/>
        </dgm:presLayoutVars>
      </dgm:prSet>
      <dgm:spPr/>
    </dgm:pt>
    <dgm:pt modelId="{ED9AC88F-032E-4FBB-A808-2B7C6FFCEF60}" type="pres">
      <dgm:prSet presAssocID="{3A7E91CC-849D-4461-A521-B401CAD8B8DD}" presName="spaceBetweenRectangles" presStyleCnt="0"/>
      <dgm:spPr/>
    </dgm:pt>
    <dgm:pt modelId="{4B572063-91BE-4C8E-B7C1-333A44384874}" type="pres">
      <dgm:prSet presAssocID="{C388B1E2-0B68-43B9-BCE1-37AF338ACD80}" presName="parentLin" presStyleCnt="0"/>
      <dgm:spPr/>
    </dgm:pt>
    <dgm:pt modelId="{BB666E73-C146-41C2-A4AD-853F6764AA11}" type="pres">
      <dgm:prSet presAssocID="{C388B1E2-0B68-43B9-BCE1-37AF338ACD80}" presName="parentLeftMargin" presStyleLbl="node1" presStyleIdx="4" presStyleCnt="6"/>
      <dgm:spPr/>
      <dgm:t>
        <a:bodyPr/>
        <a:lstStyle/>
        <a:p>
          <a:endParaRPr lang="en-GB"/>
        </a:p>
      </dgm:t>
    </dgm:pt>
    <dgm:pt modelId="{C61198C3-E7BB-401D-86F4-2AE9305E22FC}" type="pres">
      <dgm:prSet presAssocID="{C388B1E2-0B68-43B9-BCE1-37AF338ACD80}" presName="parentText" presStyleLbl="node1" presStyleIdx="5" presStyleCnt="6">
        <dgm:presLayoutVars>
          <dgm:chMax val="0"/>
          <dgm:bulletEnabled val="1"/>
        </dgm:presLayoutVars>
      </dgm:prSet>
      <dgm:spPr/>
      <dgm:t>
        <a:bodyPr/>
        <a:lstStyle/>
        <a:p>
          <a:endParaRPr lang="en-GB"/>
        </a:p>
      </dgm:t>
    </dgm:pt>
    <dgm:pt modelId="{1A025D13-A84B-4935-B1A7-AE2473DEC386}" type="pres">
      <dgm:prSet presAssocID="{C388B1E2-0B68-43B9-BCE1-37AF338ACD80}" presName="negativeSpace" presStyleCnt="0"/>
      <dgm:spPr/>
    </dgm:pt>
    <dgm:pt modelId="{AB34AA49-0B3A-42AD-BC15-92CC4977A177}" type="pres">
      <dgm:prSet presAssocID="{C388B1E2-0B68-43B9-BCE1-37AF338ACD80}" presName="childText" presStyleLbl="conFgAcc1" presStyleIdx="5" presStyleCnt="6">
        <dgm:presLayoutVars>
          <dgm:bulletEnabled val="1"/>
        </dgm:presLayoutVars>
      </dgm:prSet>
      <dgm:spPr/>
    </dgm:pt>
  </dgm:ptLst>
  <dgm:cxnLst>
    <dgm:cxn modelId="{E64B16DB-DCDB-4BFE-89BA-D44A564EDE37}" type="presOf" srcId="{0EE3C928-9A27-410D-96C2-0FA16B18F12B}" destId="{FDCC77A9-5657-490A-B2FB-C9572AF36958}" srcOrd="0" destOrd="0" presId="urn:microsoft.com/office/officeart/2005/8/layout/list1"/>
    <dgm:cxn modelId="{873AE245-792E-485A-90F5-3250E6E98D96}" type="presOf" srcId="{DF644143-C598-4815-82A9-DDCA42D61016}" destId="{C398C85B-D3C7-4739-B092-ABA39EF8C773}" srcOrd="1" destOrd="0" presId="urn:microsoft.com/office/officeart/2005/8/layout/list1"/>
    <dgm:cxn modelId="{4C8F7F57-B4B3-4AB6-9EA2-B8882CD2C94A}" type="presOf" srcId="{24A1D2FA-D3E7-4355-BD54-366222FBE741}" destId="{3A33C990-728C-4A18-873B-E5C2512D807F}" srcOrd="0" destOrd="0" presId="urn:microsoft.com/office/officeart/2005/8/layout/list1"/>
    <dgm:cxn modelId="{78458D8B-81EC-4AF9-8CFE-EEE3E0BC1E2D}" type="presOf" srcId="{C388B1E2-0B68-43B9-BCE1-37AF338ACD80}" destId="{C61198C3-E7BB-401D-86F4-2AE9305E22FC}" srcOrd="1" destOrd="0" presId="urn:microsoft.com/office/officeart/2005/8/layout/list1"/>
    <dgm:cxn modelId="{7A752B40-672A-4040-A390-52310C7E3F10}" srcId="{855531C1-84F2-4396-AE7C-E024D944A9C9}" destId="{4A94315E-9A3F-4879-834A-BD191A123F51}" srcOrd="4" destOrd="0" parTransId="{9CCA84E8-A1FE-4DC5-9B6A-3F0F1B7CA4BE}" sibTransId="{3A7E91CC-849D-4461-A521-B401CAD8B8DD}"/>
    <dgm:cxn modelId="{DC9D99D0-9DD1-4D67-BAA8-47507DDC2B26}" type="presOf" srcId="{24A1D2FA-D3E7-4355-BD54-366222FBE741}" destId="{704802DA-AFA4-4356-AE31-9F9345B38E4B}" srcOrd="1" destOrd="0" presId="urn:microsoft.com/office/officeart/2005/8/layout/list1"/>
    <dgm:cxn modelId="{D2E70540-2E06-4B88-B1DF-3932FFDEAC24}" type="presOf" srcId="{02BC653B-1D5A-4474-BE16-192009505A96}" destId="{DE80CBDB-193E-46B0-92BB-A4B4A9D09955}" srcOrd="1" destOrd="0" presId="urn:microsoft.com/office/officeart/2005/8/layout/list1"/>
    <dgm:cxn modelId="{DE9E3F85-0DF2-4300-8843-20A5ABC49CC5}" srcId="{855531C1-84F2-4396-AE7C-E024D944A9C9}" destId="{0EE3C928-9A27-410D-96C2-0FA16B18F12B}" srcOrd="3" destOrd="0" parTransId="{13E19A1A-B633-4AE1-88CC-E87F3D03E0DA}" sibTransId="{78D0B80F-252A-4F10-AEB2-7B092F65B5FE}"/>
    <dgm:cxn modelId="{07086EA7-01BB-4A97-AC2C-68A6DD308676}" type="presOf" srcId="{C388B1E2-0B68-43B9-BCE1-37AF338ACD80}" destId="{BB666E73-C146-41C2-A4AD-853F6764AA11}" srcOrd="0" destOrd="0" presId="urn:microsoft.com/office/officeart/2005/8/layout/list1"/>
    <dgm:cxn modelId="{1A003B41-F899-4D87-88B0-7142CC8DAE0E}" type="presOf" srcId="{DF644143-C598-4815-82A9-DDCA42D61016}" destId="{124228EA-8B24-4A14-90D2-0F9C3AE33BAE}" srcOrd="0" destOrd="0" presId="urn:microsoft.com/office/officeart/2005/8/layout/list1"/>
    <dgm:cxn modelId="{6045706B-C159-4F4B-80F2-0ECB4EC87142}" type="presOf" srcId="{4A94315E-9A3F-4879-834A-BD191A123F51}" destId="{F94B2E5A-5B35-4A62-9B74-FED2EAAD0FCE}" srcOrd="0" destOrd="0" presId="urn:microsoft.com/office/officeart/2005/8/layout/list1"/>
    <dgm:cxn modelId="{5270E5AE-8E4A-4F92-87A9-CFA81131E60B}" type="presOf" srcId="{4A94315E-9A3F-4879-834A-BD191A123F51}" destId="{8B02B906-F7E6-438D-A8B1-40AE357B1F73}" srcOrd="1" destOrd="0" presId="urn:microsoft.com/office/officeart/2005/8/layout/list1"/>
    <dgm:cxn modelId="{F9C86E24-A0C5-44F0-931E-5BF40EDCAB20}" srcId="{855531C1-84F2-4396-AE7C-E024D944A9C9}" destId="{DF644143-C598-4815-82A9-DDCA42D61016}" srcOrd="1" destOrd="0" parTransId="{730EB472-E863-4931-A9AA-30C3958C66E7}" sibTransId="{BFB6C31D-18D2-45C2-BAC6-E7D6D1A9D773}"/>
    <dgm:cxn modelId="{5C5C6878-D1DD-4BBD-9FC8-CBD9565F734B}" srcId="{855531C1-84F2-4396-AE7C-E024D944A9C9}" destId="{02BC653B-1D5A-4474-BE16-192009505A96}" srcOrd="0" destOrd="0" parTransId="{554EF7C0-0431-47EB-A2C8-EE670EB42FF6}" sibTransId="{346ED227-7C54-4E52-8AE3-0101378A557C}"/>
    <dgm:cxn modelId="{FB1F406E-36F4-4DE3-89F3-F17CED040A6B}" type="presOf" srcId="{0EE3C928-9A27-410D-96C2-0FA16B18F12B}" destId="{CD05B8EA-43D0-477D-90A3-81FF7ED39233}" srcOrd="1" destOrd="0" presId="urn:microsoft.com/office/officeart/2005/8/layout/list1"/>
    <dgm:cxn modelId="{BDB0F300-5108-4EC2-8005-37A9AE847137}" type="presOf" srcId="{02BC653B-1D5A-4474-BE16-192009505A96}" destId="{3A43F071-262A-4695-892A-19E320AC60EE}" srcOrd="0" destOrd="0" presId="urn:microsoft.com/office/officeart/2005/8/layout/list1"/>
    <dgm:cxn modelId="{6C171AAD-4EA8-4571-98D9-B084565AA423}" srcId="{855531C1-84F2-4396-AE7C-E024D944A9C9}" destId="{C388B1E2-0B68-43B9-BCE1-37AF338ACD80}" srcOrd="5" destOrd="0" parTransId="{FDFBD7CA-3823-4462-B9B2-6DDDEC763E5F}" sibTransId="{2C145DA3-EAFF-417C-A5EC-679BEFE29463}"/>
    <dgm:cxn modelId="{A1271D41-DAE4-445B-A4C1-32AE1E26280B}" srcId="{855531C1-84F2-4396-AE7C-E024D944A9C9}" destId="{24A1D2FA-D3E7-4355-BD54-366222FBE741}" srcOrd="2" destOrd="0" parTransId="{4B77D587-5E27-43FC-AC98-22FB2082C9FA}" sibTransId="{5A41FC45-3F4C-4985-B0C6-53A832DB5AA1}"/>
    <dgm:cxn modelId="{F5D8401C-B8F1-420A-BE74-CE2D834CE204}" type="presOf" srcId="{855531C1-84F2-4396-AE7C-E024D944A9C9}" destId="{A0EEB557-EC3E-4E83-B3E2-19D396F47A72}" srcOrd="0" destOrd="0" presId="urn:microsoft.com/office/officeart/2005/8/layout/list1"/>
    <dgm:cxn modelId="{C15AB429-5693-4178-AD1C-7F390C50461F}" type="presParOf" srcId="{A0EEB557-EC3E-4E83-B3E2-19D396F47A72}" destId="{F7A7DF49-1374-4D1A-B350-8950D054692C}" srcOrd="0" destOrd="0" presId="urn:microsoft.com/office/officeart/2005/8/layout/list1"/>
    <dgm:cxn modelId="{F19C40CA-D377-4F79-819A-1C176BA23FAB}" type="presParOf" srcId="{F7A7DF49-1374-4D1A-B350-8950D054692C}" destId="{3A43F071-262A-4695-892A-19E320AC60EE}" srcOrd="0" destOrd="0" presId="urn:microsoft.com/office/officeart/2005/8/layout/list1"/>
    <dgm:cxn modelId="{AFEB8ACE-CCD5-483B-9D44-BABCFDE1C3A6}" type="presParOf" srcId="{F7A7DF49-1374-4D1A-B350-8950D054692C}" destId="{DE80CBDB-193E-46B0-92BB-A4B4A9D09955}" srcOrd="1" destOrd="0" presId="urn:microsoft.com/office/officeart/2005/8/layout/list1"/>
    <dgm:cxn modelId="{84DFE6DC-27CF-4955-BFFC-F5E154CD24C8}" type="presParOf" srcId="{A0EEB557-EC3E-4E83-B3E2-19D396F47A72}" destId="{8BEB1FA6-1F6F-47D7-9A78-1C39D1DF1135}" srcOrd="1" destOrd="0" presId="urn:microsoft.com/office/officeart/2005/8/layout/list1"/>
    <dgm:cxn modelId="{3A130224-7AFE-404D-8ECA-36986E1DCA43}" type="presParOf" srcId="{A0EEB557-EC3E-4E83-B3E2-19D396F47A72}" destId="{E83FDEC7-C678-4E7B-80A8-1DCE00D70585}" srcOrd="2" destOrd="0" presId="urn:microsoft.com/office/officeart/2005/8/layout/list1"/>
    <dgm:cxn modelId="{47145616-B497-4709-8273-56ABDEC2FE38}" type="presParOf" srcId="{A0EEB557-EC3E-4E83-B3E2-19D396F47A72}" destId="{53CDDE2C-4900-4E39-815E-3E5E624D9FD1}" srcOrd="3" destOrd="0" presId="urn:microsoft.com/office/officeart/2005/8/layout/list1"/>
    <dgm:cxn modelId="{61183585-100D-4305-B4CA-CCFB67F1CDF6}" type="presParOf" srcId="{A0EEB557-EC3E-4E83-B3E2-19D396F47A72}" destId="{7CD7038F-DDA8-475E-B85F-4394F337D469}" srcOrd="4" destOrd="0" presId="urn:microsoft.com/office/officeart/2005/8/layout/list1"/>
    <dgm:cxn modelId="{7DEF5D63-686A-44A0-A4C5-76B78AC58EB3}" type="presParOf" srcId="{7CD7038F-DDA8-475E-B85F-4394F337D469}" destId="{124228EA-8B24-4A14-90D2-0F9C3AE33BAE}" srcOrd="0" destOrd="0" presId="urn:microsoft.com/office/officeart/2005/8/layout/list1"/>
    <dgm:cxn modelId="{318F79B4-0DCF-4D30-99D9-80DFF3CAE0FE}" type="presParOf" srcId="{7CD7038F-DDA8-475E-B85F-4394F337D469}" destId="{C398C85B-D3C7-4739-B092-ABA39EF8C773}" srcOrd="1" destOrd="0" presId="urn:microsoft.com/office/officeart/2005/8/layout/list1"/>
    <dgm:cxn modelId="{654FA919-0FD7-4D7F-AA3A-B3468580B317}" type="presParOf" srcId="{A0EEB557-EC3E-4E83-B3E2-19D396F47A72}" destId="{CA287B4D-17A3-4AD9-8EE9-DF218BB6871A}" srcOrd="5" destOrd="0" presId="urn:microsoft.com/office/officeart/2005/8/layout/list1"/>
    <dgm:cxn modelId="{B45D7545-E62E-4BE4-895B-A4A9450584CD}" type="presParOf" srcId="{A0EEB557-EC3E-4E83-B3E2-19D396F47A72}" destId="{6935D4E1-B1D6-460B-B665-C1E0E2C4F2D6}" srcOrd="6" destOrd="0" presId="urn:microsoft.com/office/officeart/2005/8/layout/list1"/>
    <dgm:cxn modelId="{28D4244A-ECCC-4826-9543-95A864E814E0}" type="presParOf" srcId="{A0EEB557-EC3E-4E83-B3E2-19D396F47A72}" destId="{89222EBB-129D-4FEA-883A-C96089D24168}" srcOrd="7" destOrd="0" presId="urn:microsoft.com/office/officeart/2005/8/layout/list1"/>
    <dgm:cxn modelId="{1322608D-B561-4CD2-95B7-38DED256AF85}" type="presParOf" srcId="{A0EEB557-EC3E-4E83-B3E2-19D396F47A72}" destId="{8398CA9C-E2B2-4C6D-9E63-B9DAAF33B1F5}" srcOrd="8" destOrd="0" presId="urn:microsoft.com/office/officeart/2005/8/layout/list1"/>
    <dgm:cxn modelId="{C3571EFD-1DA9-45DC-A387-D2CC82B51692}" type="presParOf" srcId="{8398CA9C-E2B2-4C6D-9E63-B9DAAF33B1F5}" destId="{3A33C990-728C-4A18-873B-E5C2512D807F}" srcOrd="0" destOrd="0" presId="urn:microsoft.com/office/officeart/2005/8/layout/list1"/>
    <dgm:cxn modelId="{7192680B-BD3C-4855-841A-89193489F389}" type="presParOf" srcId="{8398CA9C-E2B2-4C6D-9E63-B9DAAF33B1F5}" destId="{704802DA-AFA4-4356-AE31-9F9345B38E4B}" srcOrd="1" destOrd="0" presId="urn:microsoft.com/office/officeart/2005/8/layout/list1"/>
    <dgm:cxn modelId="{42B36669-28BF-4AF2-AD2C-A55B32618B38}" type="presParOf" srcId="{A0EEB557-EC3E-4E83-B3E2-19D396F47A72}" destId="{247B80CE-46D0-4387-8280-1B1B00DF6088}" srcOrd="9" destOrd="0" presId="urn:microsoft.com/office/officeart/2005/8/layout/list1"/>
    <dgm:cxn modelId="{C5D40D3D-BC84-48BA-87C1-FEEDFD6D909C}" type="presParOf" srcId="{A0EEB557-EC3E-4E83-B3E2-19D396F47A72}" destId="{B0EA6060-6871-4B47-9BA5-B554DE9F8D77}" srcOrd="10" destOrd="0" presId="urn:microsoft.com/office/officeart/2005/8/layout/list1"/>
    <dgm:cxn modelId="{F4060296-C850-4ADA-AF30-AC07D76C9944}" type="presParOf" srcId="{A0EEB557-EC3E-4E83-B3E2-19D396F47A72}" destId="{1D107EDA-5D71-4810-A936-16D0CA01469F}" srcOrd="11" destOrd="0" presId="urn:microsoft.com/office/officeart/2005/8/layout/list1"/>
    <dgm:cxn modelId="{90A7956E-D70A-4C90-9A5F-3E8DFEF17879}" type="presParOf" srcId="{A0EEB557-EC3E-4E83-B3E2-19D396F47A72}" destId="{8ABB4122-4A16-46FD-9F7B-D24D041FFED6}" srcOrd="12" destOrd="0" presId="urn:microsoft.com/office/officeart/2005/8/layout/list1"/>
    <dgm:cxn modelId="{419B45BB-A918-4304-97D0-C3F0DE04AA8F}" type="presParOf" srcId="{8ABB4122-4A16-46FD-9F7B-D24D041FFED6}" destId="{FDCC77A9-5657-490A-B2FB-C9572AF36958}" srcOrd="0" destOrd="0" presId="urn:microsoft.com/office/officeart/2005/8/layout/list1"/>
    <dgm:cxn modelId="{1D746FE6-B0B9-467F-874F-36E779BD962F}" type="presParOf" srcId="{8ABB4122-4A16-46FD-9F7B-D24D041FFED6}" destId="{CD05B8EA-43D0-477D-90A3-81FF7ED39233}" srcOrd="1" destOrd="0" presId="urn:microsoft.com/office/officeart/2005/8/layout/list1"/>
    <dgm:cxn modelId="{CB7FDED0-B2EF-449D-BC2C-824D7092C2C0}" type="presParOf" srcId="{A0EEB557-EC3E-4E83-B3E2-19D396F47A72}" destId="{D381D8C5-25B0-4BAB-B01E-81B397F8204D}" srcOrd="13" destOrd="0" presId="urn:microsoft.com/office/officeart/2005/8/layout/list1"/>
    <dgm:cxn modelId="{BBD565AE-DDC6-4A6D-A2E5-FC47C6688879}" type="presParOf" srcId="{A0EEB557-EC3E-4E83-B3E2-19D396F47A72}" destId="{F2254E75-73CF-476D-9C98-875671A9982C}" srcOrd="14" destOrd="0" presId="urn:microsoft.com/office/officeart/2005/8/layout/list1"/>
    <dgm:cxn modelId="{80B9A5A6-9F46-4579-AE68-2CD315824190}" type="presParOf" srcId="{A0EEB557-EC3E-4E83-B3E2-19D396F47A72}" destId="{753CD17E-BD81-47DE-9E9C-10D4CDDCFFF2}" srcOrd="15" destOrd="0" presId="urn:microsoft.com/office/officeart/2005/8/layout/list1"/>
    <dgm:cxn modelId="{0B1134A1-B6C0-4F05-A5A6-F7A8A2300ECE}" type="presParOf" srcId="{A0EEB557-EC3E-4E83-B3E2-19D396F47A72}" destId="{025B04E1-D233-4786-A09B-B1DE1E783A99}" srcOrd="16" destOrd="0" presId="urn:microsoft.com/office/officeart/2005/8/layout/list1"/>
    <dgm:cxn modelId="{649E7354-D1A1-411A-8CED-032A5231011C}" type="presParOf" srcId="{025B04E1-D233-4786-A09B-B1DE1E783A99}" destId="{F94B2E5A-5B35-4A62-9B74-FED2EAAD0FCE}" srcOrd="0" destOrd="0" presId="urn:microsoft.com/office/officeart/2005/8/layout/list1"/>
    <dgm:cxn modelId="{2508F90C-7A42-47EE-8A04-5866F6C64AE6}" type="presParOf" srcId="{025B04E1-D233-4786-A09B-B1DE1E783A99}" destId="{8B02B906-F7E6-438D-A8B1-40AE357B1F73}" srcOrd="1" destOrd="0" presId="urn:microsoft.com/office/officeart/2005/8/layout/list1"/>
    <dgm:cxn modelId="{779E73B3-5E93-40C9-B7FA-3B497313D316}" type="presParOf" srcId="{A0EEB557-EC3E-4E83-B3E2-19D396F47A72}" destId="{2C3E1B5F-56C2-4C37-A42A-56021AF364BD}" srcOrd="17" destOrd="0" presId="urn:microsoft.com/office/officeart/2005/8/layout/list1"/>
    <dgm:cxn modelId="{BD99718F-6F87-4EA0-A2F5-19E75AEF9CBB}" type="presParOf" srcId="{A0EEB557-EC3E-4E83-B3E2-19D396F47A72}" destId="{197B9ADA-3996-4B6F-85C6-3563F0CDE1F8}" srcOrd="18" destOrd="0" presId="urn:microsoft.com/office/officeart/2005/8/layout/list1"/>
    <dgm:cxn modelId="{CBEB4C87-AA99-4C9A-AE3F-837FB28B6768}" type="presParOf" srcId="{A0EEB557-EC3E-4E83-B3E2-19D396F47A72}" destId="{ED9AC88F-032E-4FBB-A808-2B7C6FFCEF60}" srcOrd="19" destOrd="0" presId="urn:microsoft.com/office/officeart/2005/8/layout/list1"/>
    <dgm:cxn modelId="{2445AE1C-198B-403B-B47C-1D429342B15F}" type="presParOf" srcId="{A0EEB557-EC3E-4E83-B3E2-19D396F47A72}" destId="{4B572063-91BE-4C8E-B7C1-333A44384874}" srcOrd="20" destOrd="0" presId="urn:microsoft.com/office/officeart/2005/8/layout/list1"/>
    <dgm:cxn modelId="{F64E7D3F-1676-45EA-96AA-75611B2F452D}" type="presParOf" srcId="{4B572063-91BE-4C8E-B7C1-333A44384874}" destId="{BB666E73-C146-41C2-A4AD-853F6764AA11}" srcOrd="0" destOrd="0" presId="urn:microsoft.com/office/officeart/2005/8/layout/list1"/>
    <dgm:cxn modelId="{3A0BD9B8-B0DF-472C-A5EA-71EEB8331313}" type="presParOf" srcId="{4B572063-91BE-4C8E-B7C1-333A44384874}" destId="{C61198C3-E7BB-401D-86F4-2AE9305E22FC}" srcOrd="1" destOrd="0" presId="urn:microsoft.com/office/officeart/2005/8/layout/list1"/>
    <dgm:cxn modelId="{2FA2B2B0-65A6-46F2-BFBD-17968FEB4D57}" type="presParOf" srcId="{A0EEB557-EC3E-4E83-B3E2-19D396F47A72}" destId="{1A025D13-A84B-4935-B1A7-AE2473DEC386}" srcOrd="21" destOrd="0" presId="urn:microsoft.com/office/officeart/2005/8/layout/list1"/>
    <dgm:cxn modelId="{87A835E4-D4BB-4137-9A14-50382CE02B34}" type="presParOf" srcId="{A0EEB557-EC3E-4E83-B3E2-19D396F47A72}" destId="{AB34AA49-0B3A-42AD-BC15-92CC4977A177}" srcOrd="22"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6837ED8-F645-4B8F-9A46-072C5192860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46FD5082-805F-45BE-B985-E4C95D3F4EA3}">
      <dgm:prSet phldrT="[Text]"/>
      <dgm:spPr/>
      <dgm:t>
        <a:bodyPr/>
        <a:lstStyle/>
        <a:p>
          <a:r>
            <a:rPr lang="en-GB" dirty="0" smtClean="0"/>
            <a:t>Emissions</a:t>
          </a:r>
          <a:endParaRPr lang="en-GB" dirty="0"/>
        </a:p>
      </dgm:t>
    </dgm:pt>
    <dgm:pt modelId="{FDFF755D-93A4-4031-A77A-57EAC754DD59}" type="parTrans" cxnId="{B102F35C-3E2B-44AF-96A2-F2B13B1A5983}">
      <dgm:prSet/>
      <dgm:spPr/>
      <dgm:t>
        <a:bodyPr/>
        <a:lstStyle/>
        <a:p>
          <a:endParaRPr lang="en-GB"/>
        </a:p>
      </dgm:t>
    </dgm:pt>
    <dgm:pt modelId="{24C76E43-943B-4D03-9837-3A7BD251B165}" type="sibTrans" cxnId="{B102F35C-3E2B-44AF-96A2-F2B13B1A5983}">
      <dgm:prSet/>
      <dgm:spPr/>
      <dgm:t>
        <a:bodyPr/>
        <a:lstStyle/>
        <a:p>
          <a:endParaRPr lang="en-GB"/>
        </a:p>
      </dgm:t>
    </dgm:pt>
    <dgm:pt modelId="{DDD3FCC9-467A-481F-89CC-0CE23C61E674}">
      <dgm:prSet phldrT="[Text]"/>
      <dgm:spPr/>
      <dgm:t>
        <a:bodyPr/>
        <a:lstStyle/>
        <a:p>
          <a:r>
            <a:rPr lang="en-GB" dirty="0" smtClean="0"/>
            <a:t>Energy</a:t>
          </a:r>
          <a:endParaRPr lang="en-GB" dirty="0"/>
        </a:p>
      </dgm:t>
    </dgm:pt>
    <dgm:pt modelId="{9E2795FF-F949-452B-9F7D-469281BAFABC}" type="parTrans" cxnId="{C92AFCB1-B16E-442B-9FC3-8360B6E84B80}">
      <dgm:prSet/>
      <dgm:spPr/>
      <dgm:t>
        <a:bodyPr/>
        <a:lstStyle/>
        <a:p>
          <a:endParaRPr lang="en-GB"/>
        </a:p>
      </dgm:t>
    </dgm:pt>
    <dgm:pt modelId="{C762FCD3-98B3-440C-910D-DF4DF18EB528}" type="sibTrans" cxnId="{C92AFCB1-B16E-442B-9FC3-8360B6E84B80}">
      <dgm:prSet/>
      <dgm:spPr/>
      <dgm:t>
        <a:bodyPr/>
        <a:lstStyle/>
        <a:p>
          <a:endParaRPr lang="en-GB"/>
        </a:p>
      </dgm:t>
    </dgm:pt>
    <dgm:pt modelId="{79DA2186-42C3-4797-8A7E-10D82CBFEA55}">
      <dgm:prSet phldrT="[Text]"/>
      <dgm:spPr/>
      <dgm:t>
        <a:bodyPr/>
        <a:lstStyle/>
        <a:p>
          <a:r>
            <a:rPr lang="en-GB" dirty="0" smtClean="0"/>
            <a:t>Physical attributes</a:t>
          </a:r>
          <a:endParaRPr lang="en-GB" dirty="0"/>
        </a:p>
      </dgm:t>
    </dgm:pt>
    <dgm:pt modelId="{DAA0E6DC-45EA-4BC9-A685-C9FE40843831}" type="parTrans" cxnId="{B7BE7F36-3A49-4BB8-ABBE-C82F81A4226A}">
      <dgm:prSet/>
      <dgm:spPr/>
      <dgm:t>
        <a:bodyPr/>
        <a:lstStyle/>
        <a:p>
          <a:endParaRPr lang="en-GB"/>
        </a:p>
      </dgm:t>
    </dgm:pt>
    <dgm:pt modelId="{7B86EA40-5F97-4FCE-BC2F-F56645019671}" type="sibTrans" cxnId="{B7BE7F36-3A49-4BB8-ABBE-C82F81A4226A}">
      <dgm:prSet/>
      <dgm:spPr/>
      <dgm:t>
        <a:bodyPr/>
        <a:lstStyle/>
        <a:p>
          <a:endParaRPr lang="en-GB"/>
        </a:p>
      </dgm:t>
    </dgm:pt>
    <dgm:pt modelId="{2B2FF176-32EA-4921-AEE9-10E93A9E98FF}" type="pres">
      <dgm:prSet presAssocID="{86837ED8-F645-4B8F-9A46-072C51928606}" presName="linear" presStyleCnt="0">
        <dgm:presLayoutVars>
          <dgm:animLvl val="lvl"/>
          <dgm:resizeHandles val="exact"/>
        </dgm:presLayoutVars>
      </dgm:prSet>
      <dgm:spPr/>
      <dgm:t>
        <a:bodyPr/>
        <a:lstStyle/>
        <a:p>
          <a:endParaRPr lang="en-GB"/>
        </a:p>
      </dgm:t>
    </dgm:pt>
    <dgm:pt modelId="{8FE5C6B2-0D28-4219-9360-FAAABDE9032D}" type="pres">
      <dgm:prSet presAssocID="{46FD5082-805F-45BE-B985-E4C95D3F4EA3}" presName="parentText" presStyleLbl="node1" presStyleIdx="0" presStyleCnt="3">
        <dgm:presLayoutVars>
          <dgm:chMax val="0"/>
          <dgm:bulletEnabled val="1"/>
        </dgm:presLayoutVars>
      </dgm:prSet>
      <dgm:spPr/>
      <dgm:t>
        <a:bodyPr/>
        <a:lstStyle/>
        <a:p>
          <a:endParaRPr lang="en-GB"/>
        </a:p>
      </dgm:t>
    </dgm:pt>
    <dgm:pt modelId="{744A2B5A-FF6B-4A87-A8A8-E6E26CF36855}" type="pres">
      <dgm:prSet presAssocID="{24C76E43-943B-4D03-9837-3A7BD251B165}" presName="spacer" presStyleCnt="0"/>
      <dgm:spPr/>
    </dgm:pt>
    <dgm:pt modelId="{51E79A2F-93E9-41F9-99C8-16BC05D2B1C6}" type="pres">
      <dgm:prSet presAssocID="{DDD3FCC9-467A-481F-89CC-0CE23C61E674}" presName="parentText" presStyleLbl="node1" presStyleIdx="1" presStyleCnt="3">
        <dgm:presLayoutVars>
          <dgm:chMax val="0"/>
          <dgm:bulletEnabled val="1"/>
        </dgm:presLayoutVars>
      </dgm:prSet>
      <dgm:spPr/>
      <dgm:t>
        <a:bodyPr/>
        <a:lstStyle/>
        <a:p>
          <a:endParaRPr lang="en-GB"/>
        </a:p>
      </dgm:t>
    </dgm:pt>
    <dgm:pt modelId="{DB8918BC-1E06-4E50-A3C0-A588A248860D}" type="pres">
      <dgm:prSet presAssocID="{C762FCD3-98B3-440C-910D-DF4DF18EB528}" presName="spacer" presStyleCnt="0"/>
      <dgm:spPr/>
    </dgm:pt>
    <dgm:pt modelId="{4829B57F-54C3-40DD-BC14-C8B41D722738}" type="pres">
      <dgm:prSet presAssocID="{79DA2186-42C3-4797-8A7E-10D82CBFEA55}" presName="parentText" presStyleLbl="node1" presStyleIdx="2" presStyleCnt="3">
        <dgm:presLayoutVars>
          <dgm:chMax val="0"/>
          <dgm:bulletEnabled val="1"/>
        </dgm:presLayoutVars>
      </dgm:prSet>
      <dgm:spPr/>
      <dgm:t>
        <a:bodyPr/>
        <a:lstStyle/>
        <a:p>
          <a:endParaRPr lang="en-GB"/>
        </a:p>
      </dgm:t>
    </dgm:pt>
  </dgm:ptLst>
  <dgm:cxnLst>
    <dgm:cxn modelId="{B7BE7F36-3A49-4BB8-ABBE-C82F81A4226A}" srcId="{86837ED8-F645-4B8F-9A46-072C51928606}" destId="{79DA2186-42C3-4797-8A7E-10D82CBFEA55}" srcOrd="2" destOrd="0" parTransId="{DAA0E6DC-45EA-4BC9-A685-C9FE40843831}" sibTransId="{7B86EA40-5F97-4FCE-BC2F-F56645019671}"/>
    <dgm:cxn modelId="{2D37051B-3184-478B-9EBB-2B7988410BE6}" type="presOf" srcId="{86837ED8-F645-4B8F-9A46-072C51928606}" destId="{2B2FF176-32EA-4921-AEE9-10E93A9E98FF}" srcOrd="0" destOrd="0" presId="urn:microsoft.com/office/officeart/2005/8/layout/vList2"/>
    <dgm:cxn modelId="{8EB58FA3-60C0-4292-B764-3162ED80499F}" type="presOf" srcId="{79DA2186-42C3-4797-8A7E-10D82CBFEA55}" destId="{4829B57F-54C3-40DD-BC14-C8B41D722738}" srcOrd="0" destOrd="0" presId="urn:microsoft.com/office/officeart/2005/8/layout/vList2"/>
    <dgm:cxn modelId="{B102F35C-3E2B-44AF-96A2-F2B13B1A5983}" srcId="{86837ED8-F645-4B8F-9A46-072C51928606}" destId="{46FD5082-805F-45BE-B985-E4C95D3F4EA3}" srcOrd="0" destOrd="0" parTransId="{FDFF755D-93A4-4031-A77A-57EAC754DD59}" sibTransId="{24C76E43-943B-4D03-9837-3A7BD251B165}"/>
    <dgm:cxn modelId="{9A6DA1FB-42E6-4B58-B16E-FE0E928BE97A}" type="presOf" srcId="{DDD3FCC9-467A-481F-89CC-0CE23C61E674}" destId="{51E79A2F-93E9-41F9-99C8-16BC05D2B1C6}" srcOrd="0" destOrd="0" presId="urn:microsoft.com/office/officeart/2005/8/layout/vList2"/>
    <dgm:cxn modelId="{20AC07E5-8428-4CC4-BE92-18311B38E638}" type="presOf" srcId="{46FD5082-805F-45BE-B985-E4C95D3F4EA3}" destId="{8FE5C6B2-0D28-4219-9360-FAAABDE9032D}" srcOrd="0" destOrd="0" presId="urn:microsoft.com/office/officeart/2005/8/layout/vList2"/>
    <dgm:cxn modelId="{C92AFCB1-B16E-442B-9FC3-8360B6E84B80}" srcId="{86837ED8-F645-4B8F-9A46-072C51928606}" destId="{DDD3FCC9-467A-481F-89CC-0CE23C61E674}" srcOrd="1" destOrd="0" parTransId="{9E2795FF-F949-452B-9F7D-469281BAFABC}" sibTransId="{C762FCD3-98B3-440C-910D-DF4DF18EB528}"/>
    <dgm:cxn modelId="{834FBDCA-277E-4DE1-B1AE-1F63D8EBE59B}" type="presParOf" srcId="{2B2FF176-32EA-4921-AEE9-10E93A9E98FF}" destId="{8FE5C6B2-0D28-4219-9360-FAAABDE9032D}" srcOrd="0" destOrd="0" presId="urn:microsoft.com/office/officeart/2005/8/layout/vList2"/>
    <dgm:cxn modelId="{E5C2D4DF-44C5-462B-8811-240DD080338E}" type="presParOf" srcId="{2B2FF176-32EA-4921-AEE9-10E93A9E98FF}" destId="{744A2B5A-FF6B-4A87-A8A8-E6E26CF36855}" srcOrd="1" destOrd="0" presId="urn:microsoft.com/office/officeart/2005/8/layout/vList2"/>
    <dgm:cxn modelId="{041ACC77-64BD-41CA-8505-C1D0835A57F9}" type="presParOf" srcId="{2B2FF176-32EA-4921-AEE9-10E93A9E98FF}" destId="{51E79A2F-93E9-41F9-99C8-16BC05D2B1C6}" srcOrd="2" destOrd="0" presId="urn:microsoft.com/office/officeart/2005/8/layout/vList2"/>
    <dgm:cxn modelId="{633BCBE9-E573-4630-AB0C-C0C2E52C50E1}" type="presParOf" srcId="{2B2FF176-32EA-4921-AEE9-10E93A9E98FF}" destId="{DB8918BC-1E06-4E50-A3C0-A588A248860D}" srcOrd="3" destOrd="0" presId="urn:microsoft.com/office/officeart/2005/8/layout/vList2"/>
    <dgm:cxn modelId="{7AE0C449-9C96-4B0A-8020-F75E82558F0B}" type="presParOf" srcId="{2B2FF176-32EA-4921-AEE9-10E93A9E98FF}" destId="{4829B57F-54C3-40DD-BC14-C8B41D722738}" srcOrd="4"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CF2AE9A-7EC2-4BCD-A2CF-48FD505192A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DC02BCC2-975B-48A2-B722-A0B3061CC698}">
      <dgm:prSet phldrT="[Text]"/>
      <dgm:spPr/>
      <dgm:t>
        <a:bodyPr/>
        <a:lstStyle/>
        <a:p>
          <a:r>
            <a:rPr lang="en-GB" dirty="0" smtClean="0"/>
            <a:t>Emissions to air</a:t>
          </a:r>
          <a:endParaRPr lang="en-GB" dirty="0"/>
        </a:p>
      </dgm:t>
    </dgm:pt>
    <dgm:pt modelId="{76141EC0-8D38-4320-ACE3-FD979DF8742F}" type="parTrans" cxnId="{BA743A44-B606-44B8-A2BA-399891CCC705}">
      <dgm:prSet/>
      <dgm:spPr/>
      <dgm:t>
        <a:bodyPr/>
        <a:lstStyle/>
        <a:p>
          <a:endParaRPr lang="en-GB"/>
        </a:p>
      </dgm:t>
    </dgm:pt>
    <dgm:pt modelId="{D51D422A-1A74-4549-B174-CB31B1FB0EE8}" type="sibTrans" cxnId="{BA743A44-B606-44B8-A2BA-399891CCC705}">
      <dgm:prSet/>
      <dgm:spPr/>
      <dgm:t>
        <a:bodyPr/>
        <a:lstStyle/>
        <a:p>
          <a:endParaRPr lang="en-GB"/>
        </a:p>
      </dgm:t>
    </dgm:pt>
    <dgm:pt modelId="{2CC02082-BFA9-4ABD-8374-2C7462F18586}">
      <dgm:prSet phldrT="[Text]"/>
      <dgm:spPr/>
      <dgm:t>
        <a:bodyPr/>
        <a:lstStyle/>
        <a:p>
          <a:r>
            <a:rPr lang="en-GB" dirty="0" smtClean="0"/>
            <a:t>Emissions to water</a:t>
          </a:r>
          <a:endParaRPr lang="en-GB" dirty="0"/>
        </a:p>
      </dgm:t>
    </dgm:pt>
    <dgm:pt modelId="{978EFBAC-88AB-448E-BF08-3C59A720D2C3}" type="parTrans" cxnId="{0AEBC7DE-7ADF-4F3F-B647-65B854999770}">
      <dgm:prSet/>
      <dgm:spPr/>
      <dgm:t>
        <a:bodyPr/>
        <a:lstStyle/>
        <a:p>
          <a:endParaRPr lang="en-GB"/>
        </a:p>
      </dgm:t>
    </dgm:pt>
    <dgm:pt modelId="{A6A32880-4477-4493-BC50-62971079A07A}" type="sibTrans" cxnId="{0AEBC7DE-7ADF-4F3F-B647-65B854999770}">
      <dgm:prSet/>
      <dgm:spPr/>
      <dgm:t>
        <a:bodyPr/>
        <a:lstStyle/>
        <a:p>
          <a:endParaRPr lang="en-GB"/>
        </a:p>
      </dgm:t>
    </dgm:pt>
    <dgm:pt modelId="{B0CB7B52-3E50-4F9B-BE58-E3BD9BEEFCE6}">
      <dgm:prSet phldrT="[Text]"/>
      <dgm:spPr/>
      <dgm:t>
        <a:bodyPr/>
        <a:lstStyle/>
        <a:p>
          <a:r>
            <a:rPr lang="en-GB" dirty="0" smtClean="0"/>
            <a:t>Releases to land</a:t>
          </a:r>
          <a:endParaRPr lang="en-GB" dirty="0"/>
        </a:p>
      </dgm:t>
    </dgm:pt>
    <dgm:pt modelId="{84350812-4149-4699-B36C-39BD127A40F0}" type="parTrans" cxnId="{F2F7860D-4828-412C-9908-53959DF78B30}">
      <dgm:prSet/>
      <dgm:spPr/>
      <dgm:t>
        <a:bodyPr/>
        <a:lstStyle/>
        <a:p>
          <a:endParaRPr lang="en-GB"/>
        </a:p>
      </dgm:t>
    </dgm:pt>
    <dgm:pt modelId="{AFF36BA0-5D39-402A-AE2F-585D230C8A71}" type="sibTrans" cxnId="{F2F7860D-4828-412C-9908-53959DF78B30}">
      <dgm:prSet/>
      <dgm:spPr/>
      <dgm:t>
        <a:bodyPr/>
        <a:lstStyle/>
        <a:p>
          <a:endParaRPr lang="en-GB"/>
        </a:p>
      </dgm:t>
    </dgm:pt>
    <dgm:pt modelId="{940A8A59-AAB0-4AB9-B381-727EE5FB71F0}">
      <dgm:prSet phldrT="[Text]"/>
      <dgm:spPr/>
      <dgm:t>
        <a:bodyPr/>
        <a:lstStyle/>
        <a:p>
          <a:r>
            <a:rPr lang="en-GB" dirty="0" smtClean="0"/>
            <a:t>Waste &amp; by-products</a:t>
          </a:r>
          <a:endParaRPr lang="en-GB" dirty="0"/>
        </a:p>
      </dgm:t>
    </dgm:pt>
    <dgm:pt modelId="{24774B70-FBC7-40E4-BED3-44B6031B80E1}" type="parTrans" cxnId="{9A1ADB14-813E-4132-8B00-DFE1DB2D5D7C}">
      <dgm:prSet/>
      <dgm:spPr/>
      <dgm:t>
        <a:bodyPr/>
        <a:lstStyle/>
        <a:p>
          <a:endParaRPr lang="en-GB"/>
        </a:p>
      </dgm:t>
    </dgm:pt>
    <dgm:pt modelId="{123A28BD-1728-4E6D-969C-656803EFEBE8}" type="sibTrans" cxnId="{9A1ADB14-813E-4132-8B00-DFE1DB2D5D7C}">
      <dgm:prSet/>
      <dgm:spPr/>
      <dgm:t>
        <a:bodyPr/>
        <a:lstStyle/>
        <a:p>
          <a:endParaRPr lang="en-GB"/>
        </a:p>
      </dgm:t>
    </dgm:pt>
    <dgm:pt modelId="{C68A3A4C-87A0-4916-802A-E604A42EE601}">
      <dgm:prSet phldrT="[Text]"/>
      <dgm:spPr/>
      <dgm:t>
        <a:bodyPr/>
        <a:lstStyle/>
        <a:p>
          <a:r>
            <a:rPr lang="en-GB" dirty="0" smtClean="0"/>
            <a:t>Use of minerals &amp; raw materials</a:t>
          </a:r>
          <a:endParaRPr lang="en-GB" dirty="0"/>
        </a:p>
      </dgm:t>
    </dgm:pt>
    <dgm:pt modelId="{C9CE241F-2C1C-4B42-A532-3F4129B274AD}" type="parTrans" cxnId="{DF480F4D-9390-4CAB-8FFA-39CF874FC1D3}">
      <dgm:prSet/>
      <dgm:spPr/>
      <dgm:t>
        <a:bodyPr/>
        <a:lstStyle/>
        <a:p>
          <a:endParaRPr lang="en-GB"/>
        </a:p>
      </dgm:t>
    </dgm:pt>
    <dgm:pt modelId="{9D1BB314-938C-42FE-A010-04E67E86F2F3}" type="sibTrans" cxnId="{DF480F4D-9390-4CAB-8FFA-39CF874FC1D3}">
      <dgm:prSet/>
      <dgm:spPr/>
      <dgm:t>
        <a:bodyPr/>
        <a:lstStyle/>
        <a:p>
          <a:endParaRPr lang="en-GB"/>
        </a:p>
      </dgm:t>
    </dgm:pt>
    <dgm:pt modelId="{5B4049F8-8D9E-42A1-B5A5-875AD2A72005}" type="pres">
      <dgm:prSet presAssocID="{4CF2AE9A-7EC2-4BCD-A2CF-48FD505192A1}" presName="diagram" presStyleCnt="0">
        <dgm:presLayoutVars>
          <dgm:dir/>
          <dgm:resizeHandles val="exact"/>
        </dgm:presLayoutVars>
      </dgm:prSet>
      <dgm:spPr/>
      <dgm:t>
        <a:bodyPr/>
        <a:lstStyle/>
        <a:p>
          <a:endParaRPr lang="en-GB"/>
        </a:p>
      </dgm:t>
    </dgm:pt>
    <dgm:pt modelId="{9EA8DD59-4968-4A56-AC9E-7E2AE5869B13}" type="pres">
      <dgm:prSet presAssocID="{DC02BCC2-975B-48A2-B722-A0B3061CC698}" presName="node" presStyleLbl="node1" presStyleIdx="0" presStyleCnt="5">
        <dgm:presLayoutVars>
          <dgm:bulletEnabled val="1"/>
        </dgm:presLayoutVars>
      </dgm:prSet>
      <dgm:spPr/>
      <dgm:t>
        <a:bodyPr/>
        <a:lstStyle/>
        <a:p>
          <a:endParaRPr lang="en-GB"/>
        </a:p>
      </dgm:t>
    </dgm:pt>
    <dgm:pt modelId="{1632961C-7898-42BE-BEEE-61D15D0611F6}" type="pres">
      <dgm:prSet presAssocID="{D51D422A-1A74-4549-B174-CB31B1FB0EE8}" presName="sibTrans" presStyleCnt="0"/>
      <dgm:spPr/>
    </dgm:pt>
    <dgm:pt modelId="{F1A2F3E8-2FE1-459D-8E44-952E12CF804F}" type="pres">
      <dgm:prSet presAssocID="{2CC02082-BFA9-4ABD-8374-2C7462F18586}" presName="node" presStyleLbl="node1" presStyleIdx="1" presStyleCnt="5">
        <dgm:presLayoutVars>
          <dgm:bulletEnabled val="1"/>
        </dgm:presLayoutVars>
      </dgm:prSet>
      <dgm:spPr/>
      <dgm:t>
        <a:bodyPr/>
        <a:lstStyle/>
        <a:p>
          <a:endParaRPr lang="en-GB"/>
        </a:p>
      </dgm:t>
    </dgm:pt>
    <dgm:pt modelId="{908D076D-D61E-4FD9-890D-AAFD7C0810DE}" type="pres">
      <dgm:prSet presAssocID="{A6A32880-4477-4493-BC50-62971079A07A}" presName="sibTrans" presStyleCnt="0"/>
      <dgm:spPr/>
    </dgm:pt>
    <dgm:pt modelId="{CB066A98-A336-4C4E-868C-BE58B6CC5FCB}" type="pres">
      <dgm:prSet presAssocID="{B0CB7B52-3E50-4F9B-BE58-E3BD9BEEFCE6}" presName="node" presStyleLbl="node1" presStyleIdx="2" presStyleCnt="5">
        <dgm:presLayoutVars>
          <dgm:bulletEnabled val="1"/>
        </dgm:presLayoutVars>
      </dgm:prSet>
      <dgm:spPr/>
      <dgm:t>
        <a:bodyPr/>
        <a:lstStyle/>
        <a:p>
          <a:endParaRPr lang="en-GB"/>
        </a:p>
      </dgm:t>
    </dgm:pt>
    <dgm:pt modelId="{9C888973-508D-44A8-943D-FD91F61523B7}" type="pres">
      <dgm:prSet presAssocID="{AFF36BA0-5D39-402A-AE2F-585D230C8A71}" presName="sibTrans" presStyleCnt="0"/>
      <dgm:spPr/>
    </dgm:pt>
    <dgm:pt modelId="{8D176357-B51A-428E-9AE5-C4C800AE46EB}" type="pres">
      <dgm:prSet presAssocID="{940A8A59-AAB0-4AB9-B381-727EE5FB71F0}" presName="node" presStyleLbl="node1" presStyleIdx="3" presStyleCnt="5">
        <dgm:presLayoutVars>
          <dgm:bulletEnabled val="1"/>
        </dgm:presLayoutVars>
      </dgm:prSet>
      <dgm:spPr/>
      <dgm:t>
        <a:bodyPr/>
        <a:lstStyle/>
        <a:p>
          <a:endParaRPr lang="en-GB"/>
        </a:p>
      </dgm:t>
    </dgm:pt>
    <dgm:pt modelId="{DEE5BEB8-5562-4070-9394-FD90EE18A915}" type="pres">
      <dgm:prSet presAssocID="{123A28BD-1728-4E6D-969C-656803EFEBE8}" presName="sibTrans" presStyleCnt="0"/>
      <dgm:spPr/>
    </dgm:pt>
    <dgm:pt modelId="{B53053C3-5B4E-4B12-8DDB-25AFC0632BE9}" type="pres">
      <dgm:prSet presAssocID="{C68A3A4C-87A0-4916-802A-E604A42EE601}" presName="node" presStyleLbl="node1" presStyleIdx="4" presStyleCnt="5">
        <dgm:presLayoutVars>
          <dgm:bulletEnabled val="1"/>
        </dgm:presLayoutVars>
      </dgm:prSet>
      <dgm:spPr/>
      <dgm:t>
        <a:bodyPr/>
        <a:lstStyle/>
        <a:p>
          <a:endParaRPr lang="en-GB"/>
        </a:p>
      </dgm:t>
    </dgm:pt>
  </dgm:ptLst>
  <dgm:cxnLst>
    <dgm:cxn modelId="{1ABF4A60-C65F-4AE5-B844-18D0C0520545}" type="presOf" srcId="{940A8A59-AAB0-4AB9-B381-727EE5FB71F0}" destId="{8D176357-B51A-428E-9AE5-C4C800AE46EB}" srcOrd="0" destOrd="0" presId="urn:microsoft.com/office/officeart/2005/8/layout/default"/>
    <dgm:cxn modelId="{C431FE6C-2766-4215-9D3D-9CBD7EE8E75E}" type="presOf" srcId="{2CC02082-BFA9-4ABD-8374-2C7462F18586}" destId="{F1A2F3E8-2FE1-459D-8E44-952E12CF804F}" srcOrd="0" destOrd="0" presId="urn:microsoft.com/office/officeart/2005/8/layout/default"/>
    <dgm:cxn modelId="{50B21A60-918F-47BA-8302-73CA05033FD1}" type="presOf" srcId="{C68A3A4C-87A0-4916-802A-E604A42EE601}" destId="{B53053C3-5B4E-4B12-8DDB-25AFC0632BE9}" srcOrd="0" destOrd="0" presId="urn:microsoft.com/office/officeart/2005/8/layout/default"/>
    <dgm:cxn modelId="{DF480F4D-9390-4CAB-8FFA-39CF874FC1D3}" srcId="{4CF2AE9A-7EC2-4BCD-A2CF-48FD505192A1}" destId="{C68A3A4C-87A0-4916-802A-E604A42EE601}" srcOrd="4" destOrd="0" parTransId="{C9CE241F-2C1C-4B42-A532-3F4129B274AD}" sibTransId="{9D1BB314-938C-42FE-A010-04E67E86F2F3}"/>
    <dgm:cxn modelId="{BA743A44-B606-44B8-A2BA-399891CCC705}" srcId="{4CF2AE9A-7EC2-4BCD-A2CF-48FD505192A1}" destId="{DC02BCC2-975B-48A2-B722-A0B3061CC698}" srcOrd="0" destOrd="0" parTransId="{76141EC0-8D38-4320-ACE3-FD979DF8742F}" sibTransId="{D51D422A-1A74-4549-B174-CB31B1FB0EE8}"/>
    <dgm:cxn modelId="{0AEBC7DE-7ADF-4F3F-B647-65B854999770}" srcId="{4CF2AE9A-7EC2-4BCD-A2CF-48FD505192A1}" destId="{2CC02082-BFA9-4ABD-8374-2C7462F18586}" srcOrd="1" destOrd="0" parTransId="{978EFBAC-88AB-448E-BF08-3C59A720D2C3}" sibTransId="{A6A32880-4477-4493-BC50-62971079A07A}"/>
    <dgm:cxn modelId="{9A1ADB14-813E-4132-8B00-DFE1DB2D5D7C}" srcId="{4CF2AE9A-7EC2-4BCD-A2CF-48FD505192A1}" destId="{940A8A59-AAB0-4AB9-B381-727EE5FB71F0}" srcOrd="3" destOrd="0" parTransId="{24774B70-FBC7-40E4-BED3-44B6031B80E1}" sibTransId="{123A28BD-1728-4E6D-969C-656803EFEBE8}"/>
    <dgm:cxn modelId="{A7DF72EC-058C-41BF-930B-089CFAFFFB65}" type="presOf" srcId="{DC02BCC2-975B-48A2-B722-A0B3061CC698}" destId="{9EA8DD59-4968-4A56-AC9E-7E2AE5869B13}" srcOrd="0" destOrd="0" presId="urn:microsoft.com/office/officeart/2005/8/layout/default"/>
    <dgm:cxn modelId="{82F8BEBC-6A69-4C21-949D-D07E41AA07EB}" type="presOf" srcId="{B0CB7B52-3E50-4F9B-BE58-E3BD9BEEFCE6}" destId="{CB066A98-A336-4C4E-868C-BE58B6CC5FCB}" srcOrd="0" destOrd="0" presId="urn:microsoft.com/office/officeart/2005/8/layout/default"/>
    <dgm:cxn modelId="{F2F7860D-4828-412C-9908-53959DF78B30}" srcId="{4CF2AE9A-7EC2-4BCD-A2CF-48FD505192A1}" destId="{B0CB7B52-3E50-4F9B-BE58-E3BD9BEEFCE6}" srcOrd="2" destOrd="0" parTransId="{84350812-4149-4699-B36C-39BD127A40F0}" sibTransId="{AFF36BA0-5D39-402A-AE2F-585D230C8A71}"/>
    <dgm:cxn modelId="{3D0362AA-2970-435F-AF2D-6B24F3CF6B85}" type="presOf" srcId="{4CF2AE9A-7EC2-4BCD-A2CF-48FD505192A1}" destId="{5B4049F8-8D9E-42A1-B5A5-875AD2A72005}" srcOrd="0" destOrd="0" presId="urn:microsoft.com/office/officeart/2005/8/layout/default"/>
    <dgm:cxn modelId="{B02D17D3-471D-46F8-B7B6-663365321F09}" type="presParOf" srcId="{5B4049F8-8D9E-42A1-B5A5-875AD2A72005}" destId="{9EA8DD59-4968-4A56-AC9E-7E2AE5869B13}" srcOrd="0" destOrd="0" presId="urn:microsoft.com/office/officeart/2005/8/layout/default"/>
    <dgm:cxn modelId="{411266AF-991F-4A9A-9CB6-BE56BCC85236}" type="presParOf" srcId="{5B4049F8-8D9E-42A1-B5A5-875AD2A72005}" destId="{1632961C-7898-42BE-BEEE-61D15D0611F6}" srcOrd="1" destOrd="0" presId="urn:microsoft.com/office/officeart/2005/8/layout/default"/>
    <dgm:cxn modelId="{65E40253-6A02-4E53-8915-123FF17EB24C}" type="presParOf" srcId="{5B4049F8-8D9E-42A1-B5A5-875AD2A72005}" destId="{F1A2F3E8-2FE1-459D-8E44-952E12CF804F}" srcOrd="2" destOrd="0" presId="urn:microsoft.com/office/officeart/2005/8/layout/default"/>
    <dgm:cxn modelId="{FD3B0252-6572-4DC0-A689-58BFB96FE030}" type="presParOf" srcId="{5B4049F8-8D9E-42A1-B5A5-875AD2A72005}" destId="{908D076D-D61E-4FD9-890D-AAFD7C0810DE}" srcOrd="3" destOrd="0" presId="urn:microsoft.com/office/officeart/2005/8/layout/default"/>
    <dgm:cxn modelId="{FA7875B9-1F3B-41CB-922C-3345C0F7A913}" type="presParOf" srcId="{5B4049F8-8D9E-42A1-B5A5-875AD2A72005}" destId="{CB066A98-A336-4C4E-868C-BE58B6CC5FCB}" srcOrd="4" destOrd="0" presId="urn:microsoft.com/office/officeart/2005/8/layout/default"/>
    <dgm:cxn modelId="{3334E669-2340-4182-97B8-24D6790B709B}" type="presParOf" srcId="{5B4049F8-8D9E-42A1-B5A5-875AD2A72005}" destId="{9C888973-508D-44A8-943D-FD91F61523B7}" srcOrd="5" destOrd="0" presId="urn:microsoft.com/office/officeart/2005/8/layout/default"/>
    <dgm:cxn modelId="{E19C283F-6379-4284-B4B2-9A766397D866}" type="presParOf" srcId="{5B4049F8-8D9E-42A1-B5A5-875AD2A72005}" destId="{8D176357-B51A-428E-9AE5-C4C800AE46EB}" srcOrd="6" destOrd="0" presId="urn:microsoft.com/office/officeart/2005/8/layout/default"/>
    <dgm:cxn modelId="{7F70F8C0-61A4-4D1A-BBB3-3C795D074FD3}" type="presParOf" srcId="{5B4049F8-8D9E-42A1-B5A5-875AD2A72005}" destId="{DEE5BEB8-5562-4070-9394-FD90EE18A915}" srcOrd="7" destOrd="0" presId="urn:microsoft.com/office/officeart/2005/8/layout/default"/>
    <dgm:cxn modelId="{DF0E8419-0D3E-4CD9-8BE1-7EF86EAC6AA3}" type="presParOf" srcId="{5B4049F8-8D9E-42A1-B5A5-875AD2A72005}" destId="{B53053C3-5B4E-4B12-8DDB-25AFC0632BE9}" srcOrd="8"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6A4223C-5E37-4E8F-85A0-55964FBCDD3E}"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6AD8E029-A756-4516-9571-DB9CEC7F73FD}">
      <dgm:prSet phldrT="[Text]"/>
      <dgm:spPr/>
      <dgm:t>
        <a:bodyPr/>
        <a:lstStyle/>
        <a:p>
          <a:r>
            <a:rPr lang="en-GB" dirty="0" smtClean="0"/>
            <a:t>Energy use</a:t>
          </a:r>
          <a:endParaRPr lang="en-GB" dirty="0"/>
        </a:p>
      </dgm:t>
    </dgm:pt>
    <dgm:pt modelId="{E111AD0B-3A0C-4357-8353-11D9D15148CA}" type="parTrans" cxnId="{E4BCD3BE-2931-4D23-AE3D-3EE5A0D2846C}">
      <dgm:prSet/>
      <dgm:spPr/>
      <dgm:t>
        <a:bodyPr/>
        <a:lstStyle/>
        <a:p>
          <a:endParaRPr lang="en-GB"/>
        </a:p>
      </dgm:t>
    </dgm:pt>
    <dgm:pt modelId="{1FB30E5B-1786-46CE-8A95-A2A7899F78DC}" type="sibTrans" cxnId="{E4BCD3BE-2931-4D23-AE3D-3EE5A0D2846C}">
      <dgm:prSet/>
      <dgm:spPr/>
      <dgm:t>
        <a:bodyPr/>
        <a:lstStyle/>
        <a:p>
          <a:endParaRPr lang="en-GB"/>
        </a:p>
      </dgm:t>
    </dgm:pt>
    <dgm:pt modelId="{9ED4526C-E7F8-42DD-841F-EB739AD53BEA}">
      <dgm:prSet phldrT="[Text]"/>
      <dgm:spPr/>
      <dgm:t>
        <a:bodyPr/>
        <a:lstStyle/>
        <a:p>
          <a:r>
            <a:rPr lang="en-GB" dirty="0" smtClean="0"/>
            <a:t>Energy emitted</a:t>
          </a:r>
          <a:endParaRPr lang="en-GB" dirty="0"/>
        </a:p>
      </dgm:t>
    </dgm:pt>
    <dgm:pt modelId="{8F416888-34C8-4794-8619-DBE385AEF5E3}" type="parTrans" cxnId="{784F3E27-3120-4485-AC66-C6329E726820}">
      <dgm:prSet/>
      <dgm:spPr/>
      <dgm:t>
        <a:bodyPr/>
        <a:lstStyle/>
        <a:p>
          <a:endParaRPr lang="en-GB"/>
        </a:p>
      </dgm:t>
    </dgm:pt>
    <dgm:pt modelId="{FA98CF78-0FB0-4683-9736-0D43A5A5E719}" type="sibTrans" cxnId="{784F3E27-3120-4485-AC66-C6329E726820}">
      <dgm:prSet/>
      <dgm:spPr/>
      <dgm:t>
        <a:bodyPr/>
        <a:lstStyle/>
        <a:p>
          <a:endParaRPr lang="en-GB"/>
        </a:p>
      </dgm:t>
    </dgm:pt>
    <dgm:pt modelId="{1385A2AE-1371-42BE-BA17-AC8462252B0E}">
      <dgm:prSet phldrT="[Text]"/>
      <dgm:spPr/>
      <dgm:t>
        <a:bodyPr/>
        <a:lstStyle/>
        <a:p>
          <a:r>
            <a:rPr lang="en-GB" dirty="0" smtClean="0"/>
            <a:t>Offices</a:t>
          </a:r>
          <a:endParaRPr lang="en-GB" dirty="0"/>
        </a:p>
      </dgm:t>
    </dgm:pt>
    <dgm:pt modelId="{2134307B-E84C-4E65-B278-798D5D5D2A25}" type="parTrans" cxnId="{87A3D3A4-D24B-4A7C-A82D-39AE642329CC}">
      <dgm:prSet/>
      <dgm:spPr/>
      <dgm:t>
        <a:bodyPr/>
        <a:lstStyle/>
        <a:p>
          <a:endParaRPr lang="en-GB"/>
        </a:p>
      </dgm:t>
    </dgm:pt>
    <dgm:pt modelId="{E7AC74CD-4B1F-4F31-92CE-20D4DA9DF2BE}" type="sibTrans" cxnId="{87A3D3A4-D24B-4A7C-A82D-39AE642329CC}">
      <dgm:prSet/>
      <dgm:spPr/>
      <dgm:t>
        <a:bodyPr/>
        <a:lstStyle/>
        <a:p>
          <a:endParaRPr lang="en-GB"/>
        </a:p>
      </dgm:t>
    </dgm:pt>
    <dgm:pt modelId="{58500617-C8B1-4F62-953E-E0CA7EC59865}">
      <dgm:prSet phldrT="[Text]"/>
      <dgm:spPr/>
      <dgm:t>
        <a:bodyPr/>
        <a:lstStyle/>
        <a:p>
          <a:r>
            <a:rPr lang="en-GB" dirty="0" smtClean="0"/>
            <a:t>Production</a:t>
          </a:r>
          <a:endParaRPr lang="en-GB" dirty="0"/>
        </a:p>
      </dgm:t>
    </dgm:pt>
    <dgm:pt modelId="{95CE5F60-9552-46E8-B867-6CDFAC56BCB9}" type="parTrans" cxnId="{79AD0427-686F-438A-B5FB-80D393844736}">
      <dgm:prSet/>
      <dgm:spPr/>
      <dgm:t>
        <a:bodyPr/>
        <a:lstStyle/>
        <a:p>
          <a:endParaRPr lang="en-GB"/>
        </a:p>
      </dgm:t>
    </dgm:pt>
    <dgm:pt modelId="{DE922C35-F074-4CAA-9392-3475017A141E}" type="sibTrans" cxnId="{79AD0427-686F-438A-B5FB-80D393844736}">
      <dgm:prSet/>
      <dgm:spPr/>
      <dgm:t>
        <a:bodyPr/>
        <a:lstStyle/>
        <a:p>
          <a:endParaRPr lang="en-GB"/>
        </a:p>
      </dgm:t>
    </dgm:pt>
    <dgm:pt modelId="{1ECDBE78-1877-4596-B130-B647F1B5E4D8}" type="pres">
      <dgm:prSet presAssocID="{66A4223C-5E37-4E8F-85A0-55964FBCDD3E}" presName="diagram" presStyleCnt="0">
        <dgm:presLayoutVars>
          <dgm:dir/>
          <dgm:resizeHandles val="exact"/>
        </dgm:presLayoutVars>
      </dgm:prSet>
      <dgm:spPr/>
      <dgm:t>
        <a:bodyPr/>
        <a:lstStyle/>
        <a:p>
          <a:endParaRPr lang="en-GB"/>
        </a:p>
      </dgm:t>
    </dgm:pt>
    <dgm:pt modelId="{2A42197B-76DE-45C2-A998-251819D8CB51}" type="pres">
      <dgm:prSet presAssocID="{6AD8E029-A756-4516-9571-DB9CEC7F73FD}" presName="node" presStyleLbl="node1" presStyleIdx="0" presStyleCnt="4">
        <dgm:presLayoutVars>
          <dgm:bulletEnabled val="1"/>
        </dgm:presLayoutVars>
      </dgm:prSet>
      <dgm:spPr/>
      <dgm:t>
        <a:bodyPr/>
        <a:lstStyle/>
        <a:p>
          <a:endParaRPr lang="en-GB"/>
        </a:p>
      </dgm:t>
    </dgm:pt>
    <dgm:pt modelId="{3AE05431-5D20-4F7D-B80C-2B60D12BE8F1}" type="pres">
      <dgm:prSet presAssocID="{1FB30E5B-1786-46CE-8A95-A2A7899F78DC}" presName="sibTrans" presStyleCnt="0"/>
      <dgm:spPr/>
    </dgm:pt>
    <dgm:pt modelId="{C05DFAC0-96F7-42F1-9C91-140DC381EDD1}" type="pres">
      <dgm:prSet presAssocID="{9ED4526C-E7F8-42DD-841F-EB739AD53BEA}" presName="node" presStyleLbl="node1" presStyleIdx="1" presStyleCnt="4">
        <dgm:presLayoutVars>
          <dgm:bulletEnabled val="1"/>
        </dgm:presLayoutVars>
      </dgm:prSet>
      <dgm:spPr/>
      <dgm:t>
        <a:bodyPr/>
        <a:lstStyle/>
        <a:p>
          <a:endParaRPr lang="en-GB"/>
        </a:p>
      </dgm:t>
    </dgm:pt>
    <dgm:pt modelId="{27349445-DDB5-47BA-A917-986E8A36DDB6}" type="pres">
      <dgm:prSet presAssocID="{FA98CF78-0FB0-4683-9736-0D43A5A5E719}" presName="sibTrans" presStyleCnt="0"/>
      <dgm:spPr/>
    </dgm:pt>
    <dgm:pt modelId="{F14BEF00-BC8A-4C06-A5CF-D0473BB511EC}" type="pres">
      <dgm:prSet presAssocID="{1385A2AE-1371-42BE-BA17-AC8462252B0E}" presName="node" presStyleLbl="node1" presStyleIdx="2" presStyleCnt="4">
        <dgm:presLayoutVars>
          <dgm:bulletEnabled val="1"/>
        </dgm:presLayoutVars>
      </dgm:prSet>
      <dgm:spPr/>
      <dgm:t>
        <a:bodyPr/>
        <a:lstStyle/>
        <a:p>
          <a:endParaRPr lang="en-GB"/>
        </a:p>
      </dgm:t>
    </dgm:pt>
    <dgm:pt modelId="{CA3D0C15-B00D-4DF1-8B8B-E37D9EE15CA7}" type="pres">
      <dgm:prSet presAssocID="{E7AC74CD-4B1F-4F31-92CE-20D4DA9DF2BE}" presName="sibTrans" presStyleCnt="0"/>
      <dgm:spPr/>
    </dgm:pt>
    <dgm:pt modelId="{6EB46158-86F4-45C1-8435-9870797C4D64}" type="pres">
      <dgm:prSet presAssocID="{58500617-C8B1-4F62-953E-E0CA7EC59865}" presName="node" presStyleLbl="node1" presStyleIdx="3" presStyleCnt="4">
        <dgm:presLayoutVars>
          <dgm:bulletEnabled val="1"/>
        </dgm:presLayoutVars>
      </dgm:prSet>
      <dgm:spPr/>
      <dgm:t>
        <a:bodyPr/>
        <a:lstStyle/>
        <a:p>
          <a:endParaRPr lang="en-GB"/>
        </a:p>
      </dgm:t>
    </dgm:pt>
  </dgm:ptLst>
  <dgm:cxnLst>
    <dgm:cxn modelId="{E4BCD3BE-2931-4D23-AE3D-3EE5A0D2846C}" srcId="{66A4223C-5E37-4E8F-85A0-55964FBCDD3E}" destId="{6AD8E029-A756-4516-9571-DB9CEC7F73FD}" srcOrd="0" destOrd="0" parTransId="{E111AD0B-3A0C-4357-8353-11D9D15148CA}" sibTransId="{1FB30E5B-1786-46CE-8A95-A2A7899F78DC}"/>
    <dgm:cxn modelId="{A9AD76AF-B611-4A69-85C7-486B50A39F21}" type="presOf" srcId="{66A4223C-5E37-4E8F-85A0-55964FBCDD3E}" destId="{1ECDBE78-1877-4596-B130-B647F1B5E4D8}" srcOrd="0" destOrd="0" presId="urn:microsoft.com/office/officeart/2005/8/layout/default"/>
    <dgm:cxn modelId="{E0CA23B5-7F31-43DD-AA89-29D503DE0A1F}" type="presOf" srcId="{1385A2AE-1371-42BE-BA17-AC8462252B0E}" destId="{F14BEF00-BC8A-4C06-A5CF-D0473BB511EC}" srcOrd="0" destOrd="0" presId="urn:microsoft.com/office/officeart/2005/8/layout/default"/>
    <dgm:cxn modelId="{784F3E27-3120-4485-AC66-C6329E726820}" srcId="{66A4223C-5E37-4E8F-85A0-55964FBCDD3E}" destId="{9ED4526C-E7F8-42DD-841F-EB739AD53BEA}" srcOrd="1" destOrd="0" parTransId="{8F416888-34C8-4794-8619-DBE385AEF5E3}" sibTransId="{FA98CF78-0FB0-4683-9736-0D43A5A5E719}"/>
    <dgm:cxn modelId="{C9045C19-2628-4037-BF85-78A9B7639BF1}" type="presOf" srcId="{6AD8E029-A756-4516-9571-DB9CEC7F73FD}" destId="{2A42197B-76DE-45C2-A998-251819D8CB51}" srcOrd="0" destOrd="0" presId="urn:microsoft.com/office/officeart/2005/8/layout/default"/>
    <dgm:cxn modelId="{E1F8488D-6858-4E31-AA1A-BF3042D797FF}" type="presOf" srcId="{9ED4526C-E7F8-42DD-841F-EB739AD53BEA}" destId="{C05DFAC0-96F7-42F1-9C91-140DC381EDD1}" srcOrd="0" destOrd="0" presId="urn:microsoft.com/office/officeart/2005/8/layout/default"/>
    <dgm:cxn modelId="{BC703B95-9E25-4F03-ADAD-EC20EB1938D7}" type="presOf" srcId="{58500617-C8B1-4F62-953E-E0CA7EC59865}" destId="{6EB46158-86F4-45C1-8435-9870797C4D64}" srcOrd="0" destOrd="0" presId="urn:microsoft.com/office/officeart/2005/8/layout/default"/>
    <dgm:cxn modelId="{87A3D3A4-D24B-4A7C-A82D-39AE642329CC}" srcId="{66A4223C-5E37-4E8F-85A0-55964FBCDD3E}" destId="{1385A2AE-1371-42BE-BA17-AC8462252B0E}" srcOrd="2" destOrd="0" parTransId="{2134307B-E84C-4E65-B278-798D5D5D2A25}" sibTransId="{E7AC74CD-4B1F-4F31-92CE-20D4DA9DF2BE}"/>
    <dgm:cxn modelId="{79AD0427-686F-438A-B5FB-80D393844736}" srcId="{66A4223C-5E37-4E8F-85A0-55964FBCDD3E}" destId="{58500617-C8B1-4F62-953E-E0CA7EC59865}" srcOrd="3" destOrd="0" parTransId="{95CE5F60-9552-46E8-B867-6CDFAC56BCB9}" sibTransId="{DE922C35-F074-4CAA-9392-3475017A141E}"/>
    <dgm:cxn modelId="{FE79238E-9E9F-4CFB-9B60-C4C2800C05ED}" type="presParOf" srcId="{1ECDBE78-1877-4596-B130-B647F1B5E4D8}" destId="{2A42197B-76DE-45C2-A998-251819D8CB51}" srcOrd="0" destOrd="0" presId="urn:microsoft.com/office/officeart/2005/8/layout/default"/>
    <dgm:cxn modelId="{8F0B9AEB-13FD-4E08-BFF4-42B99254BC6A}" type="presParOf" srcId="{1ECDBE78-1877-4596-B130-B647F1B5E4D8}" destId="{3AE05431-5D20-4F7D-B80C-2B60D12BE8F1}" srcOrd="1" destOrd="0" presId="urn:microsoft.com/office/officeart/2005/8/layout/default"/>
    <dgm:cxn modelId="{F69845FA-C552-44FC-80C4-164CA612A518}" type="presParOf" srcId="{1ECDBE78-1877-4596-B130-B647F1B5E4D8}" destId="{C05DFAC0-96F7-42F1-9C91-140DC381EDD1}" srcOrd="2" destOrd="0" presId="urn:microsoft.com/office/officeart/2005/8/layout/default"/>
    <dgm:cxn modelId="{8A9EDB95-48F2-4310-8899-E6CF8DD00262}" type="presParOf" srcId="{1ECDBE78-1877-4596-B130-B647F1B5E4D8}" destId="{27349445-DDB5-47BA-A917-986E8A36DDB6}" srcOrd="3" destOrd="0" presId="urn:microsoft.com/office/officeart/2005/8/layout/default"/>
    <dgm:cxn modelId="{936A0156-9F9E-4A78-9417-15B98AB06C1B}" type="presParOf" srcId="{1ECDBE78-1877-4596-B130-B647F1B5E4D8}" destId="{F14BEF00-BC8A-4C06-A5CF-D0473BB511EC}" srcOrd="4" destOrd="0" presId="urn:microsoft.com/office/officeart/2005/8/layout/default"/>
    <dgm:cxn modelId="{86BE3FC3-3567-46CE-AB27-30260D26D6E2}" type="presParOf" srcId="{1ECDBE78-1877-4596-B130-B647F1B5E4D8}" destId="{CA3D0C15-B00D-4DF1-8B8B-E37D9EE15CA7}" srcOrd="5" destOrd="0" presId="urn:microsoft.com/office/officeart/2005/8/layout/default"/>
    <dgm:cxn modelId="{C79B2290-F795-4A8C-8B1A-986B58F78C78}" type="presParOf" srcId="{1ECDBE78-1877-4596-B130-B647F1B5E4D8}" destId="{6EB46158-86F4-45C1-8435-9870797C4D64}" srcOrd="6"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A67E5EB-199F-4862-9591-13A268243B0A}"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0DFFDD5F-E3ED-4020-A8A7-0E052DF4663D}">
      <dgm:prSet phldrT="[Text]"/>
      <dgm:spPr/>
      <dgm:t>
        <a:bodyPr/>
        <a:lstStyle/>
        <a:p>
          <a:r>
            <a:rPr lang="en-GB" dirty="0" smtClean="0"/>
            <a:t>Bird friendly colour scheme</a:t>
          </a:r>
          <a:endParaRPr lang="en-GB" dirty="0"/>
        </a:p>
      </dgm:t>
    </dgm:pt>
    <dgm:pt modelId="{FE292AC1-2879-495D-8BF0-EF9B92CF2F25}" type="parTrans" cxnId="{D931ABA6-A56F-4B4F-AE34-532D168181A7}">
      <dgm:prSet/>
      <dgm:spPr/>
      <dgm:t>
        <a:bodyPr/>
        <a:lstStyle/>
        <a:p>
          <a:endParaRPr lang="en-GB"/>
        </a:p>
      </dgm:t>
    </dgm:pt>
    <dgm:pt modelId="{D181E3CB-4FCB-4FE2-A021-0A287B32FF33}" type="sibTrans" cxnId="{D931ABA6-A56F-4B4F-AE34-532D168181A7}">
      <dgm:prSet/>
      <dgm:spPr/>
      <dgm:t>
        <a:bodyPr/>
        <a:lstStyle/>
        <a:p>
          <a:endParaRPr lang="en-GB"/>
        </a:p>
      </dgm:t>
    </dgm:pt>
    <dgm:pt modelId="{52A12C04-DD5B-4CC2-BD23-1086F85D0CBD}">
      <dgm:prSet phldrT="[Text]"/>
      <dgm:spPr/>
      <dgm:t>
        <a:bodyPr/>
        <a:lstStyle/>
        <a:p>
          <a:r>
            <a:rPr lang="en-GB" dirty="0" smtClean="0"/>
            <a:t>Migration paths?</a:t>
          </a:r>
          <a:endParaRPr lang="en-GB" dirty="0"/>
        </a:p>
      </dgm:t>
    </dgm:pt>
    <dgm:pt modelId="{1A7C5A69-3E29-4E4C-84FC-68AB3AFAFF2C}" type="parTrans" cxnId="{DF6FC6CF-3969-4C21-8736-0E7014987E73}">
      <dgm:prSet/>
      <dgm:spPr/>
      <dgm:t>
        <a:bodyPr/>
        <a:lstStyle/>
        <a:p>
          <a:endParaRPr lang="en-GB"/>
        </a:p>
      </dgm:t>
    </dgm:pt>
    <dgm:pt modelId="{4EEF7B9C-99B6-47FC-A929-71388BB66717}" type="sibTrans" cxnId="{DF6FC6CF-3969-4C21-8736-0E7014987E73}">
      <dgm:prSet/>
      <dgm:spPr/>
      <dgm:t>
        <a:bodyPr/>
        <a:lstStyle/>
        <a:p>
          <a:endParaRPr lang="en-GB"/>
        </a:p>
      </dgm:t>
    </dgm:pt>
    <dgm:pt modelId="{E1CE45AB-B576-4056-B7D4-5E44B9B73D1B}">
      <dgm:prSet phldrT="[Text]"/>
      <dgm:spPr/>
      <dgm:t>
        <a:bodyPr/>
        <a:lstStyle/>
        <a:p>
          <a:r>
            <a:rPr lang="en-GB" dirty="0" smtClean="0"/>
            <a:t>Ground based invertebrates</a:t>
          </a:r>
          <a:endParaRPr lang="en-GB" dirty="0"/>
        </a:p>
      </dgm:t>
    </dgm:pt>
    <dgm:pt modelId="{0197AA67-6C83-47BA-ADBC-B0E9F0D1AF32}" type="parTrans" cxnId="{1680404E-81D2-469C-B3D0-0A8E792FF7CE}">
      <dgm:prSet/>
      <dgm:spPr/>
      <dgm:t>
        <a:bodyPr/>
        <a:lstStyle/>
        <a:p>
          <a:endParaRPr lang="en-GB"/>
        </a:p>
      </dgm:t>
    </dgm:pt>
    <dgm:pt modelId="{3AE9D56C-113E-4A82-8EEB-1DCE3C67959C}" type="sibTrans" cxnId="{1680404E-81D2-469C-B3D0-0A8E792FF7CE}">
      <dgm:prSet/>
      <dgm:spPr/>
      <dgm:t>
        <a:bodyPr/>
        <a:lstStyle/>
        <a:p>
          <a:endParaRPr lang="en-GB"/>
        </a:p>
      </dgm:t>
    </dgm:pt>
    <dgm:pt modelId="{8C42FACB-BEC5-4B40-9CDB-744506B100CF}">
      <dgm:prSet phldrT="[Text]"/>
      <dgm:spPr/>
      <dgm:t>
        <a:bodyPr/>
        <a:lstStyle/>
        <a:p>
          <a:r>
            <a:rPr lang="en-GB" dirty="0" smtClean="0"/>
            <a:t>Rare species</a:t>
          </a:r>
          <a:endParaRPr lang="en-GB" dirty="0"/>
        </a:p>
      </dgm:t>
    </dgm:pt>
    <dgm:pt modelId="{756C4899-36AE-42CB-9FF3-879B8096113E}" type="parTrans" cxnId="{E5D3CC0C-2189-441E-AF26-B381EEAF6EE1}">
      <dgm:prSet/>
      <dgm:spPr/>
      <dgm:t>
        <a:bodyPr/>
        <a:lstStyle/>
        <a:p>
          <a:endParaRPr lang="en-GB"/>
        </a:p>
      </dgm:t>
    </dgm:pt>
    <dgm:pt modelId="{32A0D810-1FB9-458C-AFFF-09208E233265}" type="sibTrans" cxnId="{E5D3CC0C-2189-441E-AF26-B381EEAF6EE1}">
      <dgm:prSet/>
      <dgm:spPr/>
      <dgm:t>
        <a:bodyPr/>
        <a:lstStyle/>
        <a:p>
          <a:endParaRPr lang="en-GB"/>
        </a:p>
      </dgm:t>
    </dgm:pt>
    <dgm:pt modelId="{5B0348D7-C535-496F-BA95-A52CCF0CC4BE}">
      <dgm:prSet phldrT="[Text]"/>
      <dgm:spPr/>
      <dgm:t>
        <a:bodyPr/>
        <a:lstStyle/>
        <a:p>
          <a:r>
            <a:rPr lang="en-GB" dirty="0" smtClean="0"/>
            <a:t>Planning permission</a:t>
          </a:r>
          <a:endParaRPr lang="en-GB" dirty="0"/>
        </a:p>
      </dgm:t>
    </dgm:pt>
    <dgm:pt modelId="{575F93F7-980A-4A12-B08A-1955D117FA89}" type="parTrans" cxnId="{E61873F5-9429-4A3E-8FDD-67E9F327A383}">
      <dgm:prSet/>
      <dgm:spPr/>
      <dgm:t>
        <a:bodyPr/>
        <a:lstStyle/>
        <a:p>
          <a:endParaRPr lang="en-GB"/>
        </a:p>
      </dgm:t>
    </dgm:pt>
    <dgm:pt modelId="{7D8E4B30-1041-49B3-BFE7-654007A2495E}" type="sibTrans" cxnId="{E61873F5-9429-4A3E-8FDD-67E9F327A383}">
      <dgm:prSet/>
      <dgm:spPr/>
      <dgm:t>
        <a:bodyPr/>
        <a:lstStyle/>
        <a:p>
          <a:endParaRPr lang="en-GB"/>
        </a:p>
      </dgm:t>
    </dgm:pt>
    <dgm:pt modelId="{D28E385B-1ABD-4DB4-B828-0A26A6EE700C}" type="pres">
      <dgm:prSet presAssocID="{DA67E5EB-199F-4862-9591-13A268243B0A}" presName="diagram" presStyleCnt="0">
        <dgm:presLayoutVars>
          <dgm:dir/>
          <dgm:resizeHandles val="exact"/>
        </dgm:presLayoutVars>
      </dgm:prSet>
      <dgm:spPr/>
      <dgm:t>
        <a:bodyPr/>
        <a:lstStyle/>
        <a:p>
          <a:endParaRPr lang="en-GB"/>
        </a:p>
      </dgm:t>
    </dgm:pt>
    <dgm:pt modelId="{2557E710-D0D0-4693-87E8-C652BC4AC5D4}" type="pres">
      <dgm:prSet presAssocID="{0DFFDD5F-E3ED-4020-A8A7-0E052DF4663D}" presName="node" presStyleLbl="node1" presStyleIdx="0" presStyleCnt="5">
        <dgm:presLayoutVars>
          <dgm:bulletEnabled val="1"/>
        </dgm:presLayoutVars>
      </dgm:prSet>
      <dgm:spPr/>
      <dgm:t>
        <a:bodyPr/>
        <a:lstStyle/>
        <a:p>
          <a:endParaRPr lang="en-GB"/>
        </a:p>
      </dgm:t>
    </dgm:pt>
    <dgm:pt modelId="{D8C6E19F-02F0-42D6-840B-C32AD136FF81}" type="pres">
      <dgm:prSet presAssocID="{D181E3CB-4FCB-4FE2-A021-0A287B32FF33}" presName="sibTrans" presStyleCnt="0"/>
      <dgm:spPr/>
    </dgm:pt>
    <dgm:pt modelId="{D23A5FCB-7667-4524-A916-26F2C90C9179}" type="pres">
      <dgm:prSet presAssocID="{52A12C04-DD5B-4CC2-BD23-1086F85D0CBD}" presName="node" presStyleLbl="node1" presStyleIdx="1" presStyleCnt="5">
        <dgm:presLayoutVars>
          <dgm:bulletEnabled val="1"/>
        </dgm:presLayoutVars>
      </dgm:prSet>
      <dgm:spPr/>
      <dgm:t>
        <a:bodyPr/>
        <a:lstStyle/>
        <a:p>
          <a:endParaRPr lang="en-GB"/>
        </a:p>
      </dgm:t>
    </dgm:pt>
    <dgm:pt modelId="{D8DD3CAF-9558-4A49-AAFA-D57FBEF938A7}" type="pres">
      <dgm:prSet presAssocID="{4EEF7B9C-99B6-47FC-A929-71388BB66717}" presName="sibTrans" presStyleCnt="0"/>
      <dgm:spPr/>
    </dgm:pt>
    <dgm:pt modelId="{0FF95170-6E1A-40A3-B415-73214AE5696F}" type="pres">
      <dgm:prSet presAssocID="{E1CE45AB-B576-4056-B7D4-5E44B9B73D1B}" presName="node" presStyleLbl="node1" presStyleIdx="2" presStyleCnt="5">
        <dgm:presLayoutVars>
          <dgm:bulletEnabled val="1"/>
        </dgm:presLayoutVars>
      </dgm:prSet>
      <dgm:spPr/>
      <dgm:t>
        <a:bodyPr/>
        <a:lstStyle/>
        <a:p>
          <a:endParaRPr lang="en-GB"/>
        </a:p>
      </dgm:t>
    </dgm:pt>
    <dgm:pt modelId="{51380304-836C-48CA-87D6-5CD308C7AFBD}" type="pres">
      <dgm:prSet presAssocID="{3AE9D56C-113E-4A82-8EEB-1DCE3C67959C}" presName="sibTrans" presStyleCnt="0"/>
      <dgm:spPr/>
    </dgm:pt>
    <dgm:pt modelId="{D2B5A986-0BEF-4F24-AF8A-E1FC5D6E149E}" type="pres">
      <dgm:prSet presAssocID="{8C42FACB-BEC5-4B40-9CDB-744506B100CF}" presName="node" presStyleLbl="node1" presStyleIdx="3" presStyleCnt="5">
        <dgm:presLayoutVars>
          <dgm:bulletEnabled val="1"/>
        </dgm:presLayoutVars>
      </dgm:prSet>
      <dgm:spPr/>
      <dgm:t>
        <a:bodyPr/>
        <a:lstStyle/>
        <a:p>
          <a:endParaRPr lang="en-GB"/>
        </a:p>
      </dgm:t>
    </dgm:pt>
    <dgm:pt modelId="{2FC39BF9-7B6A-4787-8043-BD339C3FAB16}" type="pres">
      <dgm:prSet presAssocID="{32A0D810-1FB9-458C-AFFF-09208E233265}" presName="sibTrans" presStyleCnt="0"/>
      <dgm:spPr/>
    </dgm:pt>
    <dgm:pt modelId="{4D2DACEA-3A88-4F37-882E-94FCFB16B35F}" type="pres">
      <dgm:prSet presAssocID="{5B0348D7-C535-496F-BA95-A52CCF0CC4BE}" presName="node" presStyleLbl="node1" presStyleIdx="4" presStyleCnt="5">
        <dgm:presLayoutVars>
          <dgm:bulletEnabled val="1"/>
        </dgm:presLayoutVars>
      </dgm:prSet>
      <dgm:spPr/>
      <dgm:t>
        <a:bodyPr/>
        <a:lstStyle/>
        <a:p>
          <a:endParaRPr lang="en-GB"/>
        </a:p>
      </dgm:t>
    </dgm:pt>
  </dgm:ptLst>
  <dgm:cxnLst>
    <dgm:cxn modelId="{DF6FC6CF-3969-4C21-8736-0E7014987E73}" srcId="{DA67E5EB-199F-4862-9591-13A268243B0A}" destId="{52A12C04-DD5B-4CC2-BD23-1086F85D0CBD}" srcOrd="1" destOrd="0" parTransId="{1A7C5A69-3E29-4E4C-84FC-68AB3AFAFF2C}" sibTransId="{4EEF7B9C-99B6-47FC-A929-71388BB66717}"/>
    <dgm:cxn modelId="{E61873F5-9429-4A3E-8FDD-67E9F327A383}" srcId="{DA67E5EB-199F-4862-9591-13A268243B0A}" destId="{5B0348D7-C535-496F-BA95-A52CCF0CC4BE}" srcOrd="4" destOrd="0" parTransId="{575F93F7-980A-4A12-B08A-1955D117FA89}" sibTransId="{7D8E4B30-1041-49B3-BFE7-654007A2495E}"/>
    <dgm:cxn modelId="{754D453D-FC87-4868-8815-22BAC40A883C}" type="presOf" srcId="{E1CE45AB-B576-4056-B7D4-5E44B9B73D1B}" destId="{0FF95170-6E1A-40A3-B415-73214AE5696F}" srcOrd="0" destOrd="0" presId="urn:microsoft.com/office/officeart/2005/8/layout/default"/>
    <dgm:cxn modelId="{DF38EB88-C09B-4707-BD87-E35369D401A4}" type="presOf" srcId="{DA67E5EB-199F-4862-9591-13A268243B0A}" destId="{D28E385B-1ABD-4DB4-B828-0A26A6EE700C}" srcOrd="0" destOrd="0" presId="urn:microsoft.com/office/officeart/2005/8/layout/default"/>
    <dgm:cxn modelId="{A008734F-1377-4DF5-88E2-9BABAB6A7DB2}" type="presOf" srcId="{52A12C04-DD5B-4CC2-BD23-1086F85D0CBD}" destId="{D23A5FCB-7667-4524-A916-26F2C90C9179}" srcOrd="0" destOrd="0" presId="urn:microsoft.com/office/officeart/2005/8/layout/default"/>
    <dgm:cxn modelId="{D931ABA6-A56F-4B4F-AE34-532D168181A7}" srcId="{DA67E5EB-199F-4862-9591-13A268243B0A}" destId="{0DFFDD5F-E3ED-4020-A8A7-0E052DF4663D}" srcOrd="0" destOrd="0" parTransId="{FE292AC1-2879-495D-8BF0-EF9B92CF2F25}" sibTransId="{D181E3CB-4FCB-4FE2-A021-0A287B32FF33}"/>
    <dgm:cxn modelId="{E5D3CC0C-2189-441E-AF26-B381EEAF6EE1}" srcId="{DA67E5EB-199F-4862-9591-13A268243B0A}" destId="{8C42FACB-BEC5-4B40-9CDB-744506B100CF}" srcOrd="3" destOrd="0" parTransId="{756C4899-36AE-42CB-9FF3-879B8096113E}" sibTransId="{32A0D810-1FB9-458C-AFFF-09208E233265}"/>
    <dgm:cxn modelId="{1680404E-81D2-469C-B3D0-0A8E792FF7CE}" srcId="{DA67E5EB-199F-4862-9591-13A268243B0A}" destId="{E1CE45AB-B576-4056-B7D4-5E44B9B73D1B}" srcOrd="2" destOrd="0" parTransId="{0197AA67-6C83-47BA-ADBC-B0E9F0D1AF32}" sibTransId="{3AE9D56C-113E-4A82-8EEB-1DCE3C67959C}"/>
    <dgm:cxn modelId="{64117A3E-6799-4351-98F7-60B84B67066E}" type="presOf" srcId="{8C42FACB-BEC5-4B40-9CDB-744506B100CF}" destId="{D2B5A986-0BEF-4F24-AF8A-E1FC5D6E149E}" srcOrd="0" destOrd="0" presId="urn:microsoft.com/office/officeart/2005/8/layout/default"/>
    <dgm:cxn modelId="{6EE4B893-70F8-4E45-AFDD-981DDF936C5C}" type="presOf" srcId="{0DFFDD5F-E3ED-4020-A8A7-0E052DF4663D}" destId="{2557E710-D0D0-4693-87E8-C652BC4AC5D4}" srcOrd="0" destOrd="0" presId="urn:microsoft.com/office/officeart/2005/8/layout/default"/>
    <dgm:cxn modelId="{EAC23579-2023-48EB-968F-CC056D7070D6}" type="presOf" srcId="{5B0348D7-C535-496F-BA95-A52CCF0CC4BE}" destId="{4D2DACEA-3A88-4F37-882E-94FCFB16B35F}" srcOrd="0" destOrd="0" presId="urn:microsoft.com/office/officeart/2005/8/layout/default"/>
    <dgm:cxn modelId="{1A1B7573-5B03-471D-B8C0-9264EAC8C448}" type="presParOf" srcId="{D28E385B-1ABD-4DB4-B828-0A26A6EE700C}" destId="{2557E710-D0D0-4693-87E8-C652BC4AC5D4}" srcOrd="0" destOrd="0" presId="urn:microsoft.com/office/officeart/2005/8/layout/default"/>
    <dgm:cxn modelId="{B5E15857-7802-4682-914A-AC6BF3454A83}" type="presParOf" srcId="{D28E385B-1ABD-4DB4-B828-0A26A6EE700C}" destId="{D8C6E19F-02F0-42D6-840B-C32AD136FF81}" srcOrd="1" destOrd="0" presId="urn:microsoft.com/office/officeart/2005/8/layout/default"/>
    <dgm:cxn modelId="{B0AACC2E-7DFA-4DF2-B393-DF58207EACF5}" type="presParOf" srcId="{D28E385B-1ABD-4DB4-B828-0A26A6EE700C}" destId="{D23A5FCB-7667-4524-A916-26F2C90C9179}" srcOrd="2" destOrd="0" presId="urn:microsoft.com/office/officeart/2005/8/layout/default"/>
    <dgm:cxn modelId="{D9C441D4-76AF-4C8E-A4D5-4C9823F43423}" type="presParOf" srcId="{D28E385B-1ABD-4DB4-B828-0A26A6EE700C}" destId="{D8DD3CAF-9558-4A49-AAFA-D57FBEF938A7}" srcOrd="3" destOrd="0" presId="urn:microsoft.com/office/officeart/2005/8/layout/default"/>
    <dgm:cxn modelId="{6E0DC718-80D0-42C9-80FB-1D50AB738C04}" type="presParOf" srcId="{D28E385B-1ABD-4DB4-B828-0A26A6EE700C}" destId="{0FF95170-6E1A-40A3-B415-73214AE5696F}" srcOrd="4" destOrd="0" presId="urn:microsoft.com/office/officeart/2005/8/layout/default"/>
    <dgm:cxn modelId="{E12F2CDA-5BAC-4E68-9507-6FE26E3E9D51}" type="presParOf" srcId="{D28E385B-1ABD-4DB4-B828-0A26A6EE700C}" destId="{51380304-836C-48CA-87D6-5CD308C7AFBD}" srcOrd="5" destOrd="0" presId="urn:microsoft.com/office/officeart/2005/8/layout/default"/>
    <dgm:cxn modelId="{43482464-AFCA-4A81-9462-4FEFF661ECA4}" type="presParOf" srcId="{D28E385B-1ABD-4DB4-B828-0A26A6EE700C}" destId="{D2B5A986-0BEF-4F24-AF8A-E1FC5D6E149E}" srcOrd="6" destOrd="0" presId="urn:microsoft.com/office/officeart/2005/8/layout/default"/>
    <dgm:cxn modelId="{5A93D840-2329-4958-A49B-F5676CC3E054}" type="presParOf" srcId="{D28E385B-1ABD-4DB4-B828-0A26A6EE700C}" destId="{2FC39BF9-7B6A-4787-8043-BD339C3FAB16}" srcOrd="7" destOrd="0" presId="urn:microsoft.com/office/officeart/2005/8/layout/default"/>
    <dgm:cxn modelId="{84E5632F-C33D-4FE4-8ADC-2E620840867A}" type="presParOf" srcId="{D28E385B-1ABD-4DB4-B828-0A26A6EE700C}" destId="{4D2DACEA-3A88-4F37-882E-94FCFB16B35F}" srcOrd="8"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B672C22-21B2-4576-8C49-639F018814DA}" type="doc">
      <dgm:prSet loTypeId="urn:microsoft.com/office/officeart/2005/8/layout/hList6" loCatId="list" qsTypeId="urn:microsoft.com/office/officeart/2005/8/quickstyle/simple1" qsCatId="simple" csTypeId="urn:microsoft.com/office/officeart/2005/8/colors/colorful4" csCatId="colorful" phldr="1"/>
      <dgm:spPr/>
      <dgm:t>
        <a:bodyPr/>
        <a:lstStyle/>
        <a:p>
          <a:endParaRPr lang="en-GB"/>
        </a:p>
      </dgm:t>
    </dgm:pt>
    <dgm:pt modelId="{E283B10E-941C-48F7-95C6-2F9ABBFBF203}">
      <dgm:prSet phldrT="[Text]"/>
      <dgm:spPr/>
      <dgm:t>
        <a:bodyPr/>
        <a:lstStyle/>
        <a:p>
          <a:r>
            <a:rPr lang="en-GB" dirty="0" smtClean="0"/>
            <a:t>Design and development</a:t>
          </a:r>
          <a:endParaRPr lang="en-GB" dirty="0"/>
        </a:p>
      </dgm:t>
    </dgm:pt>
    <dgm:pt modelId="{B46F3BB6-52FE-4333-830E-0F04BB04E317}" type="parTrans" cxnId="{30BD90C6-B295-424A-AF08-B6B8A15B54AF}">
      <dgm:prSet/>
      <dgm:spPr/>
      <dgm:t>
        <a:bodyPr/>
        <a:lstStyle/>
        <a:p>
          <a:endParaRPr lang="en-GB"/>
        </a:p>
      </dgm:t>
    </dgm:pt>
    <dgm:pt modelId="{5DA7D520-D953-4C40-B50A-D314F7FC9112}" type="sibTrans" cxnId="{30BD90C6-B295-424A-AF08-B6B8A15B54AF}">
      <dgm:prSet/>
      <dgm:spPr/>
      <dgm:t>
        <a:bodyPr/>
        <a:lstStyle/>
        <a:p>
          <a:endParaRPr lang="en-GB"/>
        </a:p>
      </dgm:t>
    </dgm:pt>
    <dgm:pt modelId="{FE7C3BC5-A444-417A-99D8-737F8FAD9918}">
      <dgm:prSet phldrT="[Text]"/>
      <dgm:spPr/>
      <dgm:t>
        <a:bodyPr/>
        <a:lstStyle/>
        <a:p>
          <a:r>
            <a:rPr lang="en-GB" dirty="0" smtClean="0"/>
            <a:t>Product design</a:t>
          </a:r>
          <a:endParaRPr lang="en-GB" dirty="0"/>
        </a:p>
      </dgm:t>
    </dgm:pt>
    <dgm:pt modelId="{617BC03A-6E43-4161-9025-D348366B7E88}" type="parTrans" cxnId="{00C4DF39-0DEE-4583-9EC7-DA775E1F6C8E}">
      <dgm:prSet/>
      <dgm:spPr/>
      <dgm:t>
        <a:bodyPr/>
        <a:lstStyle/>
        <a:p>
          <a:endParaRPr lang="en-GB"/>
        </a:p>
      </dgm:t>
    </dgm:pt>
    <dgm:pt modelId="{0A32B43F-7DE9-4624-83EA-C3FC036ACE87}" type="sibTrans" cxnId="{00C4DF39-0DEE-4583-9EC7-DA775E1F6C8E}">
      <dgm:prSet/>
      <dgm:spPr/>
      <dgm:t>
        <a:bodyPr/>
        <a:lstStyle/>
        <a:p>
          <a:endParaRPr lang="en-GB"/>
        </a:p>
      </dgm:t>
    </dgm:pt>
    <dgm:pt modelId="{BC4E2A58-04DE-455A-ABB1-3920AC07E9CE}">
      <dgm:prSet phldrT="[Text]"/>
      <dgm:spPr/>
      <dgm:t>
        <a:bodyPr/>
        <a:lstStyle/>
        <a:p>
          <a:r>
            <a:rPr lang="en-GB" dirty="0" smtClean="0"/>
            <a:t>Manufacturing processes</a:t>
          </a:r>
          <a:endParaRPr lang="en-GB" dirty="0"/>
        </a:p>
      </dgm:t>
    </dgm:pt>
    <dgm:pt modelId="{570722C7-7696-42F8-9B58-20B8F66C4BB7}" type="parTrans" cxnId="{7D2BBC01-2430-48BA-B0BF-358F7E518608}">
      <dgm:prSet/>
      <dgm:spPr/>
      <dgm:t>
        <a:bodyPr/>
        <a:lstStyle/>
        <a:p>
          <a:endParaRPr lang="en-GB"/>
        </a:p>
      </dgm:t>
    </dgm:pt>
    <dgm:pt modelId="{08D9366D-22FC-448A-948E-EC3AC6F00F63}" type="sibTrans" cxnId="{7D2BBC01-2430-48BA-B0BF-358F7E518608}">
      <dgm:prSet/>
      <dgm:spPr/>
      <dgm:t>
        <a:bodyPr/>
        <a:lstStyle/>
        <a:p>
          <a:endParaRPr lang="en-GB"/>
        </a:p>
      </dgm:t>
    </dgm:pt>
    <dgm:pt modelId="{358AE1FE-9E14-4D4E-93F8-5421C45C90BD}">
      <dgm:prSet phldrT="[Text]"/>
      <dgm:spPr/>
      <dgm:t>
        <a:bodyPr/>
        <a:lstStyle/>
        <a:p>
          <a:r>
            <a:rPr lang="en-GB" dirty="0" smtClean="0"/>
            <a:t>Work group</a:t>
          </a:r>
          <a:endParaRPr lang="en-GB" dirty="0"/>
        </a:p>
      </dgm:t>
    </dgm:pt>
    <dgm:pt modelId="{D91FB269-0506-4550-A020-89AA48182C77}" type="parTrans" cxnId="{73F14FBD-332E-4CF8-ADAD-2B74B4C4A8BE}">
      <dgm:prSet/>
      <dgm:spPr/>
      <dgm:t>
        <a:bodyPr/>
        <a:lstStyle/>
        <a:p>
          <a:endParaRPr lang="en-GB"/>
        </a:p>
      </dgm:t>
    </dgm:pt>
    <dgm:pt modelId="{46849507-77EB-4EE7-B736-00D46EB5736E}" type="sibTrans" cxnId="{73F14FBD-332E-4CF8-ADAD-2B74B4C4A8BE}">
      <dgm:prSet/>
      <dgm:spPr/>
      <dgm:t>
        <a:bodyPr/>
        <a:lstStyle/>
        <a:p>
          <a:endParaRPr lang="en-GB"/>
        </a:p>
      </dgm:t>
    </dgm:pt>
    <dgm:pt modelId="{599F004C-34CE-4AC1-9E16-D88BC528C98D}">
      <dgm:prSet phldrT="[Text]"/>
      <dgm:spPr/>
      <dgm:t>
        <a:bodyPr/>
        <a:lstStyle/>
        <a:p>
          <a:r>
            <a:rPr lang="en-GB" dirty="0" smtClean="0"/>
            <a:t>Packaging &amp; transportation</a:t>
          </a:r>
          <a:endParaRPr lang="en-GB" dirty="0"/>
        </a:p>
      </dgm:t>
    </dgm:pt>
    <dgm:pt modelId="{D59CB086-10E6-428C-8B72-91BF2BFA457A}" type="parTrans" cxnId="{AE057706-5B42-4294-AE1B-06FA772BD9D5}">
      <dgm:prSet/>
      <dgm:spPr/>
      <dgm:t>
        <a:bodyPr/>
        <a:lstStyle/>
        <a:p>
          <a:endParaRPr lang="en-GB"/>
        </a:p>
      </dgm:t>
    </dgm:pt>
    <dgm:pt modelId="{198FA09F-DDCB-4649-AD6C-775A50878DE1}" type="sibTrans" cxnId="{AE057706-5B42-4294-AE1B-06FA772BD9D5}">
      <dgm:prSet/>
      <dgm:spPr/>
      <dgm:t>
        <a:bodyPr/>
        <a:lstStyle/>
        <a:p>
          <a:endParaRPr lang="en-GB"/>
        </a:p>
      </dgm:t>
    </dgm:pt>
    <dgm:pt modelId="{29D39BEA-D0D8-43E2-8C33-92A850573D30}">
      <dgm:prSet phldrT="[Text]"/>
      <dgm:spPr/>
      <dgm:t>
        <a:bodyPr/>
        <a:lstStyle/>
        <a:p>
          <a:r>
            <a:rPr lang="en-GB" dirty="0" smtClean="0"/>
            <a:t>Vehicle condition</a:t>
          </a:r>
          <a:endParaRPr lang="en-GB" dirty="0"/>
        </a:p>
      </dgm:t>
    </dgm:pt>
    <dgm:pt modelId="{53EDFF12-6C49-4C78-AB81-4D302D34A13C}" type="parTrans" cxnId="{7AD7A050-232D-4129-8AAE-3E6D8454ED1E}">
      <dgm:prSet/>
      <dgm:spPr/>
      <dgm:t>
        <a:bodyPr/>
        <a:lstStyle/>
        <a:p>
          <a:endParaRPr lang="en-GB"/>
        </a:p>
      </dgm:t>
    </dgm:pt>
    <dgm:pt modelId="{8E0C6A39-B576-475B-9EB3-AF5D9C2B2756}" type="sibTrans" cxnId="{7AD7A050-232D-4129-8AAE-3E6D8454ED1E}">
      <dgm:prSet/>
      <dgm:spPr/>
      <dgm:t>
        <a:bodyPr/>
        <a:lstStyle/>
        <a:p>
          <a:endParaRPr lang="en-GB"/>
        </a:p>
      </dgm:t>
    </dgm:pt>
    <dgm:pt modelId="{3866FE81-D0A2-4CA2-B944-32D2DAFEECA9}">
      <dgm:prSet phldrT="[Text]"/>
      <dgm:spPr/>
      <dgm:t>
        <a:bodyPr/>
        <a:lstStyle/>
        <a:p>
          <a:r>
            <a:rPr lang="en-GB" dirty="0" smtClean="0"/>
            <a:t>Process design</a:t>
          </a:r>
          <a:endParaRPr lang="en-GB" dirty="0"/>
        </a:p>
      </dgm:t>
    </dgm:pt>
    <dgm:pt modelId="{58815E4B-6E50-4FD8-8B71-54593CF6EA21}" type="parTrans" cxnId="{BEF06AD8-F049-48E3-AC4B-82240FA830D5}">
      <dgm:prSet/>
      <dgm:spPr/>
      <dgm:t>
        <a:bodyPr/>
        <a:lstStyle/>
        <a:p>
          <a:endParaRPr lang="en-GB"/>
        </a:p>
      </dgm:t>
    </dgm:pt>
    <dgm:pt modelId="{BC6CBC56-65EC-497B-8E1C-27833A2280CC}" type="sibTrans" cxnId="{BEF06AD8-F049-48E3-AC4B-82240FA830D5}">
      <dgm:prSet/>
      <dgm:spPr/>
      <dgm:t>
        <a:bodyPr/>
        <a:lstStyle/>
        <a:p>
          <a:endParaRPr lang="en-GB"/>
        </a:p>
      </dgm:t>
    </dgm:pt>
    <dgm:pt modelId="{F1162381-77DD-4DF1-A561-E8B5C8C59745}">
      <dgm:prSet phldrT="[Text]"/>
      <dgm:spPr/>
      <dgm:t>
        <a:bodyPr/>
        <a:lstStyle/>
        <a:p>
          <a:r>
            <a:rPr lang="en-GB" dirty="0" smtClean="0"/>
            <a:t>Use of virtual technologies</a:t>
          </a:r>
          <a:endParaRPr lang="en-GB" dirty="0"/>
        </a:p>
      </dgm:t>
    </dgm:pt>
    <dgm:pt modelId="{BAB429EE-76BE-44F5-8AC2-31ADD60D5714}" type="parTrans" cxnId="{4A0A9E88-3504-414A-BDF7-D8B98850CFBF}">
      <dgm:prSet/>
      <dgm:spPr/>
      <dgm:t>
        <a:bodyPr/>
        <a:lstStyle/>
        <a:p>
          <a:endParaRPr lang="en-GB"/>
        </a:p>
      </dgm:t>
    </dgm:pt>
    <dgm:pt modelId="{66050EA9-255A-472F-A731-69D832512527}" type="sibTrans" cxnId="{4A0A9E88-3504-414A-BDF7-D8B98850CFBF}">
      <dgm:prSet/>
      <dgm:spPr/>
      <dgm:t>
        <a:bodyPr/>
        <a:lstStyle/>
        <a:p>
          <a:endParaRPr lang="en-GB"/>
        </a:p>
      </dgm:t>
    </dgm:pt>
    <dgm:pt modelId="{C4ED8415-AEA2-4574-A845-20B77F1C10C2}">
      <dgm:prSet phldrT="[Text]"/>
      <dgm:spPr/>
      <dgm:t>
        <a:bodyPr/>
        <a:lstStyle/>
        <a:p>
          <a:r>
            <a:rPr lang="en-GB" dirty="0" smtClean="0"/>
            <a:t>Management</a:t>
          </a:r>
          <a:endParaRPr lang="en-GB" dirty="0"/>
        </a:p>
      </dgm:t>
    </dgm:pt>
    <dgm:pt modelId="{2AC644C0-B9A8-4395-B67A-7F0ED155FCBA}" type="parTrans" cxnId="{2A1D70E0-AB5F-4838-BD74-D63CC315A4BA}">
      <dgm:prSet/>
      <dgm:spPr/>
      <dgm:t>
        <a:bodyPr/>
        <a:lstStyle/>
        <a:p>
          <a:endParaRPr lang="en-GB"/>
        </a:p>
      </dgm:t>
    </dgm:pt>
    <dgm:pt modelId="{01DF2A8D-61E0-4F00-B846-B2A38562CAB4}" type="sibTrans" cxnId="{2A1D70E0-AB5F-4838-BD74-D63CC315A4BA}">
      <dgm:prSet/>
      <dgm:spPr/>
      <dgm:t>
        <a:bodyPr/>
        <a:lstStyle/>
        <a:p>
          <a:endParaRPr lang="en-GB"/>
        </a:p>
      </dgm:t>
    </dgm:pt>
    <dgm:pt modelId="{05C19747-966E-4C0E-8D8B-4C5162C3D85B}">
      <dgm:prSet phldrT="[Text]"/>
      <dgm:spPr/>
      <dgm:t>
        <a:bodyPr/>
        <a:lstStyle/>
        <a:p>
          <a:r>
            <a:rPr lang="en-GB" dirty="0" smtClean="0"/>
            <a:t>Capital equipment</a:t>
          </a:r>
          <a:endParaRPr lang="en-GB" dirty="0"/>
        </a:p>
      </dgm:t>
    </dgm:pt>
    <dgm:pt modelId="{23534464-B317-40D0-AD08-4276C3C74303}" type="parTrans" cxnId="{2FC41D7E-4772-4D4F-871C-C6FB4ABDFFB6}">
      <dgm:prSet/>
      <dgm:spPr/>
      <dgm:t>
        <a:bodyPr/>
        <a:lstStyle/>
        <a:p>
          <a:endParaRPr lang="en-GB"/>
        </a:p>
      </dgm:t>
    </dgm:pt>
    <dgm:pt modelId="{71D53FAB-1E5A-4176-9258-CD734742F1EB}" type="sibTrans" cxnId="{2FC41D7E-4772-4D4F-871C-C6FB4ABDFFB6}">
      <dgm:prSet/>
      <dgm:spPr/>
      <dgm:t>
        <a:bodyPr/>
        <a:lstStyle/>
        <a:p>
          <a:endParaRPr lang="en-GB"/>
        </a:p>
      </dgm:t>
    </dgm:pt>
    <dgm:pt modelId="{59BD0498-67EB-49F9-9EDF-981F34481381}">
      <dgm:prSet phldrT="[Text]"/>
      <dgm:spPr/>
      <dgm:t>
        <a:bodyPr/>
        <a:lstStyle/>
        <a:p>
          <a:r>
            <a:rPr lang="en-GB" dirty="0" smtClean="0"/>
            <a:t>Poisons</a:t>
          </a:r>
          <a:endParaRPr lang="en-GB" dirty="0"/>
        </a:p>
      </dgm:t>
    </dgm:pt>
    <dgm:pt modelId="{5E9569CA-5507-47A8-9A29-4F5B2CA3E1F2}" type="parTrans" cxnId="{92029051-9115-4B29-A3BB-0B619BD5E73D}">
      <dgm:prSet/>
      <dgm:spPr/>
      <dgm:t>
        <a:bodyPr/>
        <a:lstStyle/>
        <a:p>
          <a:endParaRPr lang="en-GB"/>
        </a:p>
      </dgm:t>
    </dgm:pt>
    <dgm:pt modelId="{E14A12D1-C260-44F8-8464-107877A6B16C}" type="sibTrans" cxnId="{92029051-9115-4B29-A3BB-0B619BD5E73D}">
      <dgm:prSet/>
      <dgm:spPr/>
      <dgm:t>
        <a:bodyPr/>
        <a:lstStyle/>
        <a:p>
          <a:endParaRPr lang="en-GB"/>
        </a:p>
      </dgm:t>
    </dgm:pt>
    <dgm:pt modelId="{F73758D1-47B5-4D10-8759-685922ADD89D}">
      <dgm:prSet phldrT="[Text]"/>
      <dgm:spPr/>
      <dgm:t>
        <a:bodyPr/>
        <a:lstStyle/>
        <a:p>
          <a:r>
            <a:rPr lang="en-GB" dirty="0" smtClean="0"/>
            <a:t>Fuel choice</a:t>
          </a:r>
          <a:endParaRPr lang="en-GB" dirty="0"/>
        </a:p>
      </dgm:t>
    </dgm:pt>
    <dgm:pt modelId="{A3B3FB1F-6B8C-48B7-8AC7-22AD35B6F2ED}" type="parTrans" cxnId="{C58A55A3-A336-4451-A1C3-74081510DACC}">
      <dgm:prSet/>
      <dgm:spPr/>
      <dgm:t>
        <a:bodyPr/>
        <a:lstStyle/>
        <a:p>
          <a:endParaRPr lang="en-GB"/>
        </a:p>
      </dgm:t>
    </dgm:pt>
    <dgm:pt modelId="{22F005F2-76E9-4356-AF42-9B775BE9730C}" type="sibTrans" cxnId="{C58A55A3-A336-4451-A1C3-74081510DACC}">
      <dgm:prSet/>
      <dgm:spPr/>
      <dgm:t>
        <a:bodyPr/>
        <a:lstStyle/>
        <a:p>
          <a:endParaRPr lang="en-GB"/>
        </a:p>
      </dgm:t>
    </dgm:pt>
    <dgm:pt modelId="{B0EDF19F-C420-4410-A8E5-347DAAF57BF9}">
      <dgm:prSet phldrT="[Text]"/>
      <dgm:spPr/>
      <dgm:t>
        <a:bodyPr/>
        <a:lstStyle/>
        <a:p>
          <a:r>
            <a:rPr lang="en-GB" dirty="0" smtClean="0"/>
            <a:t>Routing</a:t>
          </a:r>
          <a:endParaRPr lang="en-GB" dirty="0"/>
        </a:p>
      </dgm:t>
    </dgm:pt>
    <dgm:pt modelId="{2032B07E-B641-4B46-8BE3-203A909226C1}" type="parTrans" cxnId="{A400CEB2-D7A3-48D2-A02C-60D22F7FB13F}">
      <dgm:prSet/>
      <dgm:spPr/>
      <dgm:t>
        <a:bodyPr/>
        <a:lstStyle/>
        <a:p>
          <a:endParaRPr lang="en-GB"/>
        </a:p>
      </dgm:t>
    </dgm:pt>
    <dgm:pt modelId="{21855229-66B3-41C2-8B3A-9BAD42DDAB08}" type="sibTrans" cxnId="{A400CEB2-D7A3-48D2-A02C-60D22F7FB13F}">
      <dgm:prSet/>
      <dgm:spPr/>
      <dgm:t>
        <a:bodyPr/>
        <a:lstStyle/>
        <a:p>
          <a:endParaRPr lang="en-GB"/>
        </a:p>
      </dgm:t>
    </dgm:pt>
    <dgm:pt modelId="{AE0CE668-0267-4400-BCE1-55718B1D8281}">
      <dgm:prSet phldrT="[Text]"/>
      <dgm:spPr/>
      <dgm:t>
        <a:bodyPr/>
        <a:lstStyle/>
        <a:p>
          <a:r>
            <a:rPr lang="en-GB" dirty="0" smtClean="0"/>
            <a:t>Suppliers</a:t>
          </a:r>
          <a:endParaRPr lang="en-GB" dirty="0"/>
        </a:p>
      </dgm:t>
    </dgm:pt>
    <dgm:pt modelId="{010D1ABE-03CA-4EDA-A074-716D865F0762}" type="parTrans" cxnId="{0336AB10-F69D-4848-9A8A-69E88AF414A0}">
      <dgm:prSet/>
      <dgm:spPr/>
      <dgm:t>
        <a:bodyPr/>
        <a:lstStyle/>
        <a:p>
          <a:endParaRPr lang="en-GB"/>
        </a:p>
      </dgm:t>
    </dgm:pt>
    <dgm:pt modelId="{76A70AEA-531D-4D20-90CA-FB115711CA81}" type="sibTrans" cxnId="{0336AB10-F69D-4848-9A8A-69E88AF414A0}">
      <dgm:prSet/>
      <dgm:spPr/>
      <dgm:t>
        <a:bodyPr/>
        <a:lstStyle/>
        <a:p>
          <a:endParaRPr lang="en-GB"/>
        </a:p>
      </dgm:t>
    </dgm:pt>
    <dgm:pt modelId="{1DC9680A-A646-4A2C-8DBD-539AAE8FF66E}">
      <dgm:prSet phldrT="[Text]"/>
      <dgm:spPr/>
      <dgm:t>
        <a:bodyPr/>
        <a:lstStyle/>
        <a:p>
          <a:r>
            <a:rPr lang="en-GB" dirty="0" smtClean="0"/>
            <a:t>Contractors</a:t>
          </a:r>
          <a:endParaRPr lang="en-GB" dirty="0"/>
        </a:p>
      </dgm:t>
    </dgm:pt>
    <dgm:pt modelId="{158C10A0-7641-4C43-9EAC-62A1D94A9177}" type="parTrans" cxnId="{EE4BE871-B207-4ACC-81BA-2D0A721275DA}">
      <dgm:prSet/>
      <dgm:spPr/>
      <dgm:t>
        <a:bodyPr/>
        <a:lstStyle/>
        <a:p>
          <a:endParaRPr lang="en-GB"/>
        </a:p>
      </dgm:t>
    </dgm:pt>
    <dgm:pt modelId="{8D154C90-0BBD-40FF-986B-C463CCD8BF32}" type="sibTrans" cxnId="{EE4BE871-B207-4ACC-81BA-2D0A721275DA}">
      <dgm:prSet/>
      <dgm:spPr/>
      <dgm:t>
        <a:bodyPr/>
        <a:lstStyle/>
        <a:p>
          <a:endParaRPr lang="en-GB"/>
        </a:p>
      </dgm:t>
    </dgm:pt>
    <dgm:pt modelId="{075B09DB-6D35-4BED-876A-A1476A51A3BE}">
      <dgm:prSet phldrT="[Text]"/>
      <dgm:spPr/>
      <dgm:t>
        <a:bodyPr/>
        <a:lstStyle/>
        <a:p>
          <a:r>
            <a:rPr lang="en-GB" dirty="0" smtClean="0"/>
            <a:t>Instruction</a:t>
          </a:r>
          <a:endParaRPr lang="en-GB" dirty="0"/>
        </a:p>
      </dgm:t>
    </dgm:pt>
    <dgm:pt modelId="{FC47A8C3-763C-4D19-951D-9304FE98CEC1}" type="parTrans" cxnId="{D5515471-58E2-468E-8A36-EC16375600D8}">
      <dgm:prSet/>
      <dgm:spPr/>
      <dgm:t>
        <a:bodyPr/>
        <a:lstStyle/>
        <a:p>
          <a:endParaRPr lang="en-GB"/>
        </a:p>
      </dgm:t>
    </dgm:pt>
    <dgm:pt modelId="{44D04EDA-AD9B-45F5-BF36-908E40902051}" type="sibTrans" cxnId="{D5515471-58E2-468E-8A36-EC16375600D8}">
      <dgm:prSet/>
      <dgm:spPr/>
      <dgm:t>
        <a:bodyPr/>
        <a:lstStyle/>
        <a:p>
          <a:endParaRPr lang="en-GB"/>
        </a:p>
      </dgm:t>
    </dgm:pt>
    <dgm:pt modelId="{D84C06C2-9613-4FE9-AA92-1928A109AC5C}">
      <dgm:prSet phldrT="[Text]"/>
      <dgm:spPr/>
      <dgm:t>
        <a:bodyPr/>
        <a:lstStyle/>
        <a:p>
          <a:r>
            <a:rPr lang="en-GB" dirty="0" smtClean="0"/>
            <a:t>Documentation</a:t>
          </a:r>
          <a:endParaRPr lang="en-GB" dirty="0"/>
        </a:p>
      </dgm:t>
    </dgm:pt>
    <dgm:pt modelId="{2CE69907-F55D-462E-B982-3782147D550C}" type="parTrans" cxnId="{B0950E76-1502-484D-A7F5-065977D48F33}">
      <dgm:prSet/>
      <dgm:spPr/>
      <dgm:t>
        <a:bodyPr/>
        <a:lstStyle/>
        <a:p>
          <a:endParaRPr lang="en-GB"/>
        </a:p>
      </dgm:t>
    </dgm:pt>
    <dgm:pt modelId="{5746D042-D2A7-4BFD-AC46-54E8B8777F4A}" type="sibTrans" cxnId="{B0950E76-1502-484D-A7F5-065977D48F33}">
      <dgm:prSet/>
      <dgm:spPr/>
      <dgm:t>
        <a:bodyPr/>
        <a:lstStyle/>
        <a:p>
          <a:endParaRPr lang="en-GB"/>
        </a:p>
      </dgm:t>
    </dgm:pt>
    <dgm:pt modelId="{31D3593F-CC3A-4212-BE48-F2C84B2FC9CC}">
      <dgm:prSet phldrT="[Text]"/>
      <dgm:spPr/>
      <dgm:t>
        <a:bodyPr/>
        <a:lstStyle/>
        <a:p>
          <a:r>
            <a:rPr lang="en-GB" smtClean="0"/>
            <a:t>Adherence monitoring</a:t>
          </a:r>
          <a:endParaRPr lang="en-GB" dirty="0"/>
        </a:p>
      </dgm:t>
    </dgm:pt>
    <dgm:pt modelId="{66308D2B-9706-418E-A515-E4F9CD8A854C}" type="parTrans" cxnId="{3C554086-5EB5-41BA-AC19-9E34A661EF99}">
      <dgm:prSet/>
      <dgm:spPr/>
      <dgm:t>
        <a:bodyPr/>
        <a:lstStyle/>
        <a:p>
          <a:endParaRPr lang="en-GB"/>
        </a:p>
      </dgm:t>
    </dgm:pt>
    <dgm:pt modelId="{FA690E76-1111-459B-8022-5E445CC06832}" type="sibTrans" cxnId="{3C554086-5EB5-41BA-AC19-9E34A661EF99}">
      <dgm:prSet/>
      <dgm:spPr/>
      <dgm:t>
        <a:bodyPr/>
        <a:lstStyle/>
        <a:p>
          <a:endParaRPr lang="en-GB"/>
        </a:p>
      </dgm:t>
    </dgm:pt>
    <dgm:pt modelId="{E5C40833-BAAA-45BE-B197-91A2DCA69DCA}">
      <dgm:prSet phldrT="[Text]"/>
      <dgm:spPr/>
      <dgm:t>
        <a:bodyPr/>
        <a:lstStyle/>
        <a:p>
          <a:r>
            <a:rPr lang="en-GB" dirty="0" smtClean="0"/>
            <a:t>Waste Management</a:t>
          </a:r>
          <a:endParaRPr lang="en-GB" dirty="0"/>
        </a:p>
      </dgm:t>
    </dgm:pt>
    <dgm:pt modelId="{61B9940E-32D5-4F03-B0E8-2DCC0F25B3C6}" type="parTrans" cxnId="{7DD35525-361A-48BD-A3B3-FE9A35567FF1}">
      <dgm:prSet/>
      <dgm:spPr/>
      <dgm:t>
        <a:bodyPr/>
        <a:lstStyle/>
        <a:p>
          <a:endParaRPr lang="en-GB"/>
        </a:p>
      </dgm:t>
    </dgm:pt>
    <dgm:pt modelId="{54EE236C-E661-47A1-913A-F2C5DE7FFEF8}" type="sibTrans" cxnId="{7DD35525-361A-48BD-A3B3-FE9A35567FF1}">
      <dgm:prSet/>
      <dgm:spPr/>
      <dgm:t>
        <a:bodyPr/>
        <a:lstStyle/>
        <a:p>
          <a:endParaRPr lang="en-GB"/>
        </a:p>
      </dgm:t>
    </dgm:pt>
    <dgm:pt modelId="{A2DE070B-4D7D-4F2B-A24C-3C47E55CCB69}">
      <dgm:prSet phldrT="[Text]"/>
      <dgm:spPr/>
      <dgm:t>
        <a:bodyPr/>
        <a:lstStyle/>
        <a:p>
          <a:r>
            <a:rPr lang="en-GB" dirty="0" smtClean="0"/>
            <a:t> Sewage</a:t>
          </a:r>
          <a:endParaRPr lang="en-GB" dirty="0"/>
        </a:p>
      </dgm:t>
    </dgm:pt>
    <dgm:pt modelId="{AC7B4D76-EFFC-4D67-A55A-8299E5E16652}" type="parTrans" cxnId="{A7C76503-4925-4C35-93B6-3CCF9EF0C84C}">
      <dgm:prSet/>
      <dgm:spPr/>
      <dgm:t>
        <a:bodyPr/>
        <a:lstStyle/>
        <a:p>
          <a:endParaRPr lang="en-GB"/>
        </a:p>
      </dgm:t>
    </dgm:pt>
    <dgm:pt modelId="{0402FDD3-8C1C-488C-BCD1-205A884CD83B}" type="sibTrans" cxnId="{A7C76503-4925-4C35-93B6-3CCF9EF0C84C}">
      <dgm:prSet/>
      <dgm:spPr/>
      <dgm:t>
        <a:bodyPr/>
        <a:lstStyle/>
        <a:p>
          <a:endParaRPr lang="en-GB"/>
        </a:p>
      </dgm:t>
    </dgm:pt>
    <dgm:pt modelId="{2AE9B99E-6917-4D49-9AA9-92A8A843B65B}">
      <dgm:prSet phldrT="[Text]"/>
      <dgm:spPr/>
      <dgm:t>
        <a:bodyPr/>
        <a:lstStyle/>
        <a:p>
          <a:r>
            <a:rPr lang="en-GB" dirty="0" smtClean="0"/>
            <a:t>Recycling</a:t>
          </a:r>
          <a:endParaRPr lang="en-GB" dirty="0"/>
        </a:p>
      </dgm:t>
    </dgm:pt>
    <dgm:pt modelId="{C235FA0A-ED1B-4EE9-948A-35DCEFA1724F}" type="parTrans" cxnId="{C2A2C598-3E34-4227-BC8C-7D6BD1618250}">
      <dgm:prSet/>
      <dgm:spPr/>
      <dgm:t>
        <a:bodyPr/>
        <a:lstStyle/>
        <a:p>
          <a:endParaRPr lang="en-GB"/>
        </a:p>
      </dgm:t>
    </dgm:pt>
    <dgm:pt modelId="{FC908864-D95A-4F9A-826E-6841FAB04038}" type="sibTrans" cxnId="{C2A2C598-3E34-4227-BC8C-7D6BD1618250}">
      <dgm:prSet/>
      <dgm:spPr/>
      <dgm:t>
        <a:bodyPr/>
        <a:lstStyle/>
        <a:p>
          <a:endParaRPr lang="en-GB"/>
        </a:p>
      </dgm:t>
    </dgm:pt>
    <dgm:pt modelId="{0ECDA6F9-1308-49F3-91DA-AF2C6EFF95F3}">
      <dgm:prSet phldrT="[Text]"/>
      <dgm:spPr/>
      <dgm:t>
        <a:bodyPr/>
        <a:lstStyle/>
        <a:p>
          <a:r>
            <a:rPr lang="en-GB" dirty="0" smtClean="0"/>
            <a:t>Fly tipping</a:t>
          </a:r>
          <a:endParaRPr lang="en-GB" dirty="0"/>
        </a:p>
      </dgm:t>
    </dgm:pt>
    <dgm:pt modelId="{7B957623-646A-47CD-95C7-22927E7CC572}" type="parTrans" cxnId="{1E91E8E9-36D5-4C6C-8E1D-70DD4CB94918}">
      <dgm:prSet/>
      <dgm:spPr/>
      <dgm:t>
        <a:bodyPr/>
        <a:lstStyle/>
        <a:p>
          <a:endParaRPr lang="en-GB"/>
        </a:p>
      </dgm:t>
    </dgm:pt>
    <dgm:pt modelId="{15E634B6-D7EC-47CB-92B7-5494977E6848}" type="sibTrans" cxnId="{1E91E8E9-36D5-4C6C-8E1D-70DD4CB94918}">
      <dgm:prSet/>
      <dgm:spPr/>
      <dgm:t>
        <a:bodyPr/>
        <a:lstStyle/>
        <a:p>
          <a:endParaRPr lang="en-GB"/>
        </a:p>
      </dgm:t>
    </dgm:pt>
    <dgm:pt modelId="{E8ADE252-6CB3-4A98-85B2-2D2AE03ADAC4}">
      <dgm:prSet phldrT="[Text]"/>
      <dgm:spPr/>
      <dgm:t>
        <a:bodyPr/>
        <a:lstStyle/>
        <a:p>
          <a:r>
            <a:rPr lang="en-GB" dirty="0" smtClean="0"/>
            <a:t>Raw material extraction</a:t>
          </a:r>
          <a:endParaRPr lang="en-GB" dirty="0"/>
        </a:p>
      </dgm:t>
    </dgm:pt>
    <dgm:pt modelId="{C06447F0-A2E5-487C-ACD8-2B4DEA103D74}" type="parTrans" cxnId="{814770A7-211D-4DF1-8866-76CA8F2F4726}">
      <dgm:prSet/>
      <dgm:spPr/>
      <dgm:t>
        <a:bodyPr/>
        <a:lstStyle/>
        <a:p>
          <a:endParaRPr lang="en-GB"/>
        </a:p>
      </dgm:t>
    </dgm:pt>
    <dgm:pt modelId="{DAC511A9-D71B-4262-91F0-6E673C22042A}" type="sibTrans" cxnId="{814770A7-211D-4DF1-8866-76CA8F2F4726}">
      <dgm:prSet/>
      <dgm:spPr/>
      <dgm:t>
        <a:bodyPr/>
        <a:lstStyle/>
        <a:p>
          <a:endParaRPr lang="en-GB"/>
        </a:p>
      </dgm:t>
    </dgm:pt>
    <dgm:pt modelId="{A909C595-1805-4E59-B8FD-DE25009EBE9F}">
      <dgm:prSet phldrT="[Text]"/>
      <dgm:spPr/>
      <dgm:t>
        <a:bodyPr/>
        <a:lstStyle/>
        <a:p>
          <a:r>
            <a:rPr lang="en-GB" dirty="0" smtClean="0"/>
            <a:t> Licensing</a:t>
          </a:r>
          <a:endParaRPr lang="en-GB" dirty="0"/>
        </a:p>
      </dgm:t>
    </dgm:pt>
    <dgm:pt modelId="{C02CAF87-A3F5-4C37-846B-3090F759B460}" type="parTrans" cxnId="{3F10CCED-FCC8-4F28-A9F8-2127821FDCFC}">
      <dgm:prSet/>
      <dgm:spPr/>
      <dgm:t>
        <a:bodyPr/>
        <a:lstStyle/>
        <a:p>
          <a:endParaRPr lang="en-GB"/>
        </a:p>
      </dgm:t>
    </dgm:pt>
    <dgm:pt modelId="{A8432F31-5217-4AD1-A8EC-D79F31C51905}" type="sibTrans" cxnId="{3F10CCED-FCC8-4F28-A9F8-2127821FDCFC}">
      <dgm:prSet/>
      <dgm:spPr/>
      <dgm:t>
        <a:bodyPr/>
        <a:lstStyle/>
        <a:p>
          <a:endParaRPr lang="en-GB"/>
        </a:p>
      </dgm:t>
    </dgm:pt>
    <dgm:pt modelId="{16184439-0F95-4226-85FC-6DAEAAB872D4}">
      <dgm:prSet phldrT="[Text]"/>
      <dgm:spPr/>
      <dgm:t>
        <a:bodyPr/>
        <a:lstStyle/>
        <a:p>
          <a:r>
            <a:rPr lang="en-GB" dirty="0" smtClean="0"/>
            <a:t>After use</a:t>
          </a:r>
          <a:endParaRPr lang="en-GB" dirty="0"/>
        </a:p>
      </dgm:t>
    </dgm:pt>
    <dgm:pt modelId="{ADD96CE8-BE6C-4754-8ECA-8454ADEB75F6}" type="parTrans" cxnId="{F6C6CC84-0118-4E76-B3D6-DA8D4DCE6265}">
      <dgm:prSet/>
      <dgm:spPr/>
      <dgm:t>
        <a:bodyPr/>
        <a:lstStyle/>
        <a:p>
          <a:endParaRPr lang="en-GB"/>
        </a:p>
      </dgm:t>
    </dgm:pt>
    <dgm:pt modelId="{59D5E951-F97B-4E97-B264-B08AB85AB787}" type="sibTrans" cxnId="{F6C6CC84-0118-4E76-B3D6-DA8D4DCE6265}">
      <dgm:prSet/>
      <dgm:spPr/>
      <dgm:t>
        <a:bodyPr/>
        <a:lstStyle/>
        <a:p>
          <a:endParaRPr lang="en-GB"/>
        </a:p>
      </dgm:t>
    </dgm:pt>
    <dgm:pt modelId="{787D0FA8-3782-431A-9D3D-C5108248CB0A}">
      <dgm:prSet phldrT="[Text]"/>
      <dgm:spPr/>
      <dgm:t>
        <a:bodyPr/>
        <a:lstStyle/>
        <a:p>
          <a:r>
            <a:rPr lang="en-GB" dirty="0" smtClean="0"/>
            <a:t>Land reuse</a:t>
          </a:r>
          <a:endParaRPr lang="en-GB" dirty="0"/>
        </a:p>
      </dgm:t>
    </dgm:pt>
    <dgm:pt modelId="{E7F776DA-D3FE-4243-8808-43E42AA1D930}" type="parTrans" cxnId="{AAA18F9A-44EA-4855-ABCE-BFE4BEBD547A}">
      <dgm:prSet/>
      <dgm:spPr/>
      <dgm:t>
        <a:bodyPr/>
        <a:lstStyle/>
        <a:p>
          <a:endParaRPr lang="en-GB"/>
        </a:p>
      </dgm:t>
    </dgm:pt>
    <dgm:pt modelId="{CEDA1A19-EEFB-4082-9C71-FB58F7B6E3DC}" type="sibTrans" cxnId="{AAA18F9A-44EA-4855-ABCE-BFE4BEBD547A}">
      <dgm:prSet/>
      <dgm:spPr/>
      <dgm:t>
        <a:bodyPr/>
        <a:lstStyle/>
        <a:p>
          <a:endParaRPr lang="en-GB"/>
        </a:p>
      </dgm:t>
    </dgm:pt>
    <dgm:pt modelId="{73B5FC65-66B8-4057-99A3-3CDDDD16D7AA}">
      <dgm:prSet phldrT="[Text]"/>
      <dgm:spPr/>
      <dgm:t>
        <a:bodyPr/>
        <a:lstStyle/>
        <a:p>
          <a:r>
            <a:rPr lang="en-GB" dirty="0" smtClean="0"/>
            <a:t>Transport</a:t>
          </a:r>
          <a:endParaRPr lang="en-GB" dirty="0"/>
        </a:p>
      </dgm:t>
    </dgm:pt>
    <dgm:pt modelId="{B01B8BC8-646E-456A-ACF1-FD69442591C6}" type="parTrans" cxnId="{C69EABB1-D032-4BAA-B15C-75123712AAED}">
      <dgm:prSet/>
      <dgm:spPr/>
      <dgm:t>
        <a:bodyPr/>
        <a:lstStyle/>
        <a:p>
          <a:endParaRPr lang="en-GB"/>
        </a:p>
      </dgm:t>
    </dgm:pt>
    <dgm:pt modelId="{2C5A398E-F51B-4E00-A87E-98A923B8143E}" type="sibTrans" cxnId="{C69EABB1-D032-4BAA-B15C-75123712AAED}">
      <dgm:prSet/>
      <dgm:spPr/>
      <dgm:t>
        <a:bodyPr/>
        <a:lstStyle/>
        <a:p>
          <a:endParaRPr lang="en-GB"/>
        </a:p>
      </dgm:t>
    </dgm:pt>
    <dgm:pt modelId="{8957DA21-1B13-4224-B28E-EE9ABA2568D5}">
      <dgm:prSet phldrT="[Text]"/>
      <dgm:spPr/>
      <dgm:t>
        <a:bodyPr/>
        <a:lstStyle/>
        <a:p>
          <a:r>
            <a:rPr lang="en-GB" dirty="0" smtClean="0"/>
            <a:t>Distribution</a:t>
          </a:r>
          <a:endParaRPr lang="en-GB" dirty="0"/>
        </a:p>
      </dgm:t>
    </dgm:pt>
    <dgm:pt modelId="{CD3C5DC3-D4DD-4C32-8628-2EA99E508772}" type="parTrans" cxnId="{4D28F994-3781-4540-AEE9-F571178B0C74}">
      <dgm:prSet/>
      <dgm:spPr/>
      <dgm:t>
        <a:bodyPr/>
        <a:lstStyle/>
        <a:p>
          <a:endParaRPr lang="en-GB"/>
        </a:p>
      </dgm:t>
    </dgm:pt>
    <dgm:pt modelId="{A4D24FC8-F948-43EE-B845-DB48A7B91F57}" type="sibTrans" cxnId="{4D28F994-3781-4540-AEE9-F571178B0C74}">
      <dgm:prSet/>
      <dgm:spPr/>
      <dgm:t>
        <a:bodyPr/>
        <a:lstStyle/>
        <a:p>
          <a:endParaRPr lang="en-GB"/>
        </a:p>
      </dgm:t>
    </dgm:pt>
    <dgm:pt modelId="{21F0BC65-6342-4A9D-AC02-92534CB9FAA1}">
      <dgm:prSet phldrT="[Text]"/>
      <dgm:spPr/>
      <dgm:t>
        <a:bodyPr/>
        <a:lstStyle/>
        <a:p>
          <a:r>
            <a:rPr lang="en-GB" dirty="0" smtClean="0"/>
            <a:t> Local</a:t>
          </a:r>
          <a:endParaRPr lang="en-GB" dirty="0"/>
        </a:p>
      </dgm:t>
    </dgm:pt>
    <dgm:pt modelId="{6BA60DC0-EE13-405C-A11C-BF093DBC5C95}" type="parTrans" cxnId="{D239B0F4-4EF0-466F-96B8-21C9685597FF}">
      <dgm:prSet/>
      <dgm:spPr/>
      <dgm:t>
        <a:bodyPr/>
        <a:lstStyle/>
        <a:p>
          <a:endParaRPr lang="en-GB"/>
        </a:p>
      </dgm:t>
    </dgm:pt>
    <dgm:pt modelId="{3074C8DF-7DB6-4088-B570-F259CB895840}" type="sibTrans" cxnId="{D239B0F4-4EF0-466F-96B8-21C9685597FF}">
      <dgm:prSet/>
      <dgm:spPr/>
      <dgm:t>
        <a:bodyPr/>
        <a:lstStyle/>
        <a:p>
          <a:endParaRPr lang="en-GB"/>
        </a:p>
      </dgm:t>
    </dgm:pt>
    <dgm:pt modelId="{6AFC58E2-AED7-4193-B6B5-D83EA215F18E}">
      <dgm:prSet phldrT="[Text]"/>
      <dgm:spPr/>
      <dgm:t>
        <a:bodyPr/>
        <a:lstStyle/>
        <a:p>
          <a:r>
            <a:rPr lang="en-GB" dirty="0" smtClean="0"/>
            <a:t>Regional</a:t>
          </a:r>
          <a:endParaRPr lang="en-GB" dirty="0"/>
        </a:p>
      </dgm:t>
    </dgm:pt>
    <dgm:pt modelId="{393028F9-5F84-462A-859B-14100847639A}" type="parTrans" cxnId="{1885C70F-80DB-405B-B8E5-EF57CB0CCF34}">
      <dgm:prSet/>
      <dgm:spPr/>
      <dgm:t>
        <a:bodyPr/>
        <a:lstStyle/>
        <a:p>
          <a:endParaRPr lang="en-GB"/>
        </a:p>
      </dgm:t>
    </dgm:pt>
    <dgm:pt modelId="{797769E3-D50D-4AC9-8D21-41751DD9BE73}" type="sibTrans" cxnId="{1885C70F-80DB-405B-B8E5-EF57CB0CCF34}">
      <dgm:prSet/>
      <dgm:spPr/>
      <dgm:t>
        <a:bodyPr/>
        <a:lstStyle/>
        <a:p>
          <a:endParaRPr lang="en-GB"/>
        </a:p>
      </dgm:t>
    </dgm:pt>
    <dgm:pt modelId="{66458400-15A4-4E09-81A1-A7FBD4EBD72D}">
      <dgm:prSet phldrT="[Text]"/>
      <dgm:spPr/>
      <dgm:t>
        <a:bodyPr/>
        <a:lstStyle/>
        <a:p>
          <a:r>
            <a:rPr lang="en-GB" dirty="0" smtClean="0"/>
            <a:t>National</a:t>
          </a:r>
          <a:endParaRPr lang="en-GB" dirty="0"/>
        </a:p>
      </dgm:t>
    </dgm:pt>
    <dgm:pt modelId="{286289DA-372E-4647-B280-25ECE6E76186}" type="parTrans" cxnId="{D7591C28-E85B-4C40-AA38-CBE6CA6F3AE7}">
      <dgm:prSet/>
      <dgm:spPr/>
      <dgm:t>
        <a:bodyPr/>
        <a:lstStyle/>
        <a:p>
          <a:endParaRPr lang="en-GB"/>
        </a:p>
      </dgm:t>
    </dgm:pt>
    <dgm:pt modelId="{3803B852-EDDC-4EE4-9778-9318922EB96B}" type="sibTrans" cxnId="{D7591C28-E85B-4C40-AA38-CBE6CA6F3AE7}">
      <dgm:prSet/>
      <dgm:spPr/>
      <dgm:t>
        <a:bodyPr/>
        <a:lstStyle/>
        <a:p>
          <a:endParaRPr lang="en-GB"/>
        </a:p>
      </dgm:t>
    </dgm:pt>
    <dgm:pt modelId="{0BED5D7C-6D3D-4872-B8B5-3FE861EA5FB7}">
      <dgm:prSet phldrT="[Text]"/>
      <dgm:spPr/>
      <dgm:t>
        <a:bodyPr/>
        <a:lstStyle/>
        <a:p>
          <a:r>
            <a:rPr lang="en-GB" dirty="0" smtClean="0"/>
            <a:t>Train </a:t>
          </a:r>
          <a:r>
            <a:rPr lang="en-GB" dirty="0" err="1" smtClean="0"/>
            <a:t>vs</a:t>
          </a:r>
          <a:r>
            <a:rPr lang="en-GB" dirty="0" smtClean="0"/>
            <a:t> Truck?</a:t>
          </a:r>
          <a:endParaRPr lang="en-GB" dirty="0"/>
        </a:p>
      </dgm:t>
    </dgm:pt>
    <dgm:pt modelId="{81F97EEB-94D0-42F8-90E7-76F541761D16}" type="parTrans" cxnId="{701DA0C6-C3AA-48F6-AB77-717D85B59225}">
      <dgm:prSet/>
      <dgm:spPr/>
      <dgm:t>
        <a:bodyPr/>
        <a:lstStyle/>
        <a:p>
          <a:endParaRPr lang="en-GB"/>
        </a:p>
      </dgm:t>
    </dgm:pt>
    <dgm:pt modelId="{A9173BF8-4A91-4E43-B14B-D786871F21D0}" type="sibTrans" cxnId="{701DA0C6-C3AA-48F6-AB77-717D85B59225}">
      <dgm:prSet/>
      <dgm:spPr/>
      <dgm:t>
        <a:bodyPr/>
        <a:lstStyle/>
        <a:p>
          <a:endParaRPr lang="en-GB"/>
        </a:p>
      </dgm:t>
    </dgm:pt>
    <dgm:pt modelId="{0D6752C7-85C7-4CDE-BEEE-4B3BE95EBD9F}">
      <dgm:prSet phldrT="[Text]"/>
      <dgm:spPr/>
      <dgm:t>
        <a:bodyPr/>
        <a:lstStyle/>
        <a:p>
          <a:r>
            <a:rPr lang="en-GB" dirty="0" smtClean="0"/>
            <a:t>Wildlife &amp; Biodiversity</a:t>
          </a:r>
          <a:endParaRPr lang="en-GB" dirty="0"/>
        </a:p>
      </dgm:t>
    </dgm:pt>
    <dgm:pt modelId="{421B64A8-131F-4E83-9F88-774750CAC9F6}" type="parTrans" cxnId="{03741356-AC57-43D1-B83B-43265536B5B4}">
      <dgm:prSet/>
      <dgm:spPr/>
      <dgm:t>
        <a:bodyPr/>
        <a:lstStyle/>
        <a:p>
          <a:endParaRPr lang="en-GB"/>
        </a:p>
      </dgm:t>
    </dgm:pt>
    <dgm:pt modelId="{6430ED84-A430-4CDB-9935-A2E43A35FC65}" type="sibTrans" cxnId="{03741356-AC57-43D1-B83B-43265536B5B4}">
      <dgm:prSet/>
      <dgm:spPr/>
      <dgm:t>
        <a:bodyPr/>
        <a:lstStyle/>
        <a:p>
          <a:endParaRPr lang="en-GB"/>
        </a:p>
      </dgm:t>
    </dgm:pt>
    <dgm:pt modelId="{CC376227-DC21-4AC6-8695-3BB77F90998E}">
      <dgm:prSet phldrT="[Text]"/>
      <dgm:spPr/>
      <dgm:t>
        <a:bodyPr/>
        <a:lstStyle/>
        <a:p>
          <a:r>
            <a:rPr lang="en-GB" dirty="0" smtClean="0"/>
            <a:t> Local Biodiversity Action Plan - LBAP</a:t>
          </a:r>
          <a:endParaRPr lang="en-GB" dirty="0"/>
        </a:p>
      </dgm:t>
    </dgm:pt>
    <dgm:pt modelId="{90755CEC-4D6C-4D3E-A4BC-8E3DF53CB363}" type="parTrans" cxnId="{3AD73E9E-4AC1-4366-964D-DF3D8AC6F2FB}">
      <dgm:prSet/>
      <dgm:spPr/>
      <dgm:t>
        <a:bodyPr/>
        <a:lstStyle/>
        <a:p>
          <a:endParaRPr lang="en-GB"/>
        </a:p>
      </dgm:t>
    </dgm:pt>
    <dgm:pt modelId="{755A9F71-271B-4508-8F59-B29CFC48CE8E}" type="sibTrans" cxnId="{3AD73E9E-4AC1-4366-964D-DF3D8AC6F2FB}">
      <dgm:prSet/>
      <dgm:spPr/>
      <dgm:t>
        <a:bodyPr/>
        <a:lstStyle/>
        <a:p>
          <a:endParaRPr lang="en-GB"/>
        </a:p>
      </dgm:t>
    </dgm:pt>
    <dgm:pt modelId="{691FCEA5-8BF6-4730-AAA2-3865AA25F487}">
      <dgm:prSet phldrT="[Text]"/>
      <dgm:spPr/>
      <dgm:t>
        <a:bodyPr/>
        <a:lstStyle/>
        <a:p>
          <a:r>
            <a:rPr lang="en-GB" dirty="0" smtClean="0"/>
            <a:t>National BAP</a:t>
          </a:r>
          <a:endParaRPr lang="en-GB" dirty="0"/>
        </a:p>
      </dgm:t>
    </dgm:pt>
    <dgm:pt modelId="{31CC2A48-E2D1-4323-90CF-530C1C5D3685}" type="parTrans" cxnId="{2909116B-3D2D-49CE-8C82-41B1D0BB1E50}">
      <dgm:prSet/>
      <dgm:spPr/>
      <dgm:t>
        <a:bodyPr/>
        <a:lstStyle/>
        <a:p>
          <a:endParaRPr lang="en-GB"/>
        </a:p>
      </dgm:t>
    </dgm:pt>
    <dgm:pt modelId="{24BFD202-6026-40DA-987A-235F906D1865}" type="sibTrans" cxnId="{2909116B-3D2D-49CE-8C82-41B1D0BB1E50}">
      <dgm:prSet/>
      <dgm:spPr/>
      <dgm:t>
        <a:bodyPr/>
        <a:lstStyle/>
        <a:p>
          <a:endParaRPr lang="en-GB"/>
        </a:p>
      </dgm:t>
    </dgm:pt>
    <dgm:pt modelId="{12879FEC-7807-44D2-8D1C-43CD6255CD19}">
      <dgm:prSet phldrT="[Text]"/>
      <dgm:spPr/>
      <dgm:t>
        <a:bodyPr/>
        <a:lstStyle/>
        <a:p>
          <a:r>
            <a:rPr lang="en-GB" dirty="0" smtClean="0"/>
            <a:t>Species</a:t>
          </a:r>
          <a:endParaRPr lang="en-GB" dirty="0"/>
        </a:p>
      </dgm:t>
    </dgm:pt>
    <dgm:pt modelId="{C1AAB42D-7AE3-4574-B3B7-55C240196206}" type="parTrans" cxnId="{2E87525F-803B-404C-88E0-5778BA23613F}">
      <dgm:prSet/>
      <dgm:spPr/>
      <dgm:t>
        <a:bodyPr/>
        <a:lstStyle/>
        <a:p>
          <a:endParaRPr lang="en-GB"/>
        </a:p>
      </dgm:t>
    </dgm:pt>
    <dgm:pt modelId="{DD844344-8F08-463A-A650-F4C9BC2134F7}" type="sibTrans" cxnId="{2E87525F-803B-404C-88E0-5778BA23613F}">
      <dgm:prSet/>
      <dgm:spPr/>
      <dgm:t>
        <a:bodyPr/>
        <a:lstStyle/>
        <a:p>
          <a:endParaRPr lang="en-GB"/>
        </a:p>
      </dgm:t>
    </dgm:pt>
    <dgm:pt modelId="{80295998-4BB3-4BE9-A954-B8FD8CC8B5BC}">
      <dgm:prSet phldrT="[Text]"/>
      <dgm:spPr/>
      <dgm:t>
        <a:bodyPr/>
        <a:lstStyle/>
        <a:p>
          <a:r>
            <a:rPr lang="en-GB" dirty="0" smtClean="0"/>
            <a:t>Habitats</a:t>
          </a:r>
          <a:endParaRPr lang="en-GB" dirty="0"/>
        </a:p>
      </dgm:t>
    </dgm:pt>
    <dgm:pt modelId="{DB325D7C-93ED-4E3D-86C3-6220F4BA5DAE}" type="parTrans" cxnId="{F27AFACE-3EC5-450B-8D3D-C4195D962A92}">
      <dgm:prSet/>
      <dgm:spPr/>
      <dgm:t>
        <a:bodyPr/>
        <a:lstStyle/>
        <a:p>
          <a:endParaRPr lang="en-GB"/>
        </a:p>
      </dgm:t>
    </dgm:pt>
    <dgm:pt modelId="{6095916E-AD0D-462E-9933-6A190453A89B}" type="sibTrans" cxnId="{F27AFACE-3EC5-450B-8D3D-C4195D962A92}">
      <dgm:prSet/>
      <dgm:spPr/>
      <dgm:t>
        <a:bodyPr/>
        <a:lstStyle/>
        <a:p>
          <a:endParaRPr lang="en-GB"/>
        </a:p>
      </dgm:t>
    </dgm:pt>
    <dgm:pt modelId="{E029A3C2-457D-492A-BDAD-0232136B71FB}">
      <dgm:prSet phldrT="[Text]"/>
      <dgm:spPr/>
      <dgm:t>
        <a:bodyPr/>
        <a:lstStyle/>
        <a:p>
          <a:r>
            <a:rPr lang="en-GB" dirty="0" smtClean="0"/>
            <a:t>Help from volunteer organizations </a:t>
          </a:r>
          <a:r>
            <a:rPr lang="en-GB" dirty="0" err="1" smtClean="0"/>
            <a:t>i.e</a:t>
          </a:r>
          <a:r>
            <a:rPr lang="en-GB" dirty="0" smtClean="0"/>
            <a:t> BCTV?</a:t>
          </a:r>
          <a:endParaRPr lang="en-GB" dirty="0"/>
        </a:p>
      </dgm:t>
    </dgm:pt>
    <dgm:pt modelId="{5A60093B-283E-4407-B60F-97E1FF4CB2BC}" type="parTrans" cxnId="{7E999F95-2FF7-49C0-90BB-CE7A14D56BB4}">
      <dgm:prSet/>
      <dgm:spPr/>
      <dgm:t>
        <a:bodyPr/>
        <a:lstStyle/>
        <a:p>
          <a:endParaRPr lang="en-GB"/>
        </a:p>
      </dgm:t>
    </dgm:pt>
    <dgm:pt modelId="{063190C8-BA06-4530-B568-D2A61FC5745B}" type="sibTrans" cxnId="{7E999F95-2FF7-49C0-90BB-CE7A14D56BB4}">
      <dgm:prSet/>
      <dgm:spPr/>
      <dgm:t>
        <a:bodyPr/>
        <a:lstStyle/>
        <a:p>
          <a:endParaRPr lang="en-GB"/>
        </a:p>
      </dgm:t>
    </dgm:pt>
    <dgm:pt modelId="{BB49E5B7-424C-4E16-BC3F-A683759DE276}" type="pres">
      <dgm:prSet presAssocID="{8B672C22-21B2-4576-8C49-639F018814DA}" presName="Name0" presStyleCnt="0">
        <dgm:presLayoutVars>
          <dgm:dir/>
          <dgm:resizeHandles val="exact"/>
        </dgm:presLayoutVars>
      </dgm:prSet>
      <dgm:spPr/>
      <dgm:t>
        <a:bodyPr/>
        <a:lstStyle/>
        <a:p>
          <a:endParaRPr lang="en-GB"/>
        </a:p>
      </dgm:t>
    </dgm:pt>
    <dgm:pt modelId="{AFCE48B1-6661-4724-85FE-1277EDD33DD1}" type="pres">
      <dgm:prSet presAssocID="{E283B10E-941C-48F7-95C6-2F9ABBFBF203}" presName="node" presStyleLbl="node1" presStyleIdx="0" presStyleCnt="8">
        <dgm:presLayoutVars>
          <dgm:bulletEnabled val="1"/>
        </dgm:presLayoutVars>
      </dgm:prSet>
      <dgm:spPr/>
      <dgm:t>
        <a:bodyPr/>
        <a:lstStyle/>
        <a:p>
          <a:endParaRPr lang="en-GB"/>
        </a:p>
      </dgm:t>
    </dgm:pt>
    <dgm:pt modelId="{A6818623-7D37-47AA-8594-5934EFE8E625}" type="pres">
      <dgm:prSet presAssocID="{5DA7D520-D953-4C40-B50A-D314F7FC9112}" presName="sibTrans" presStyleCnt="0"/>
      <dgm:spPr/>
    </dgm:pt>
    <dgm:pt modelId="{0B15C497-12E7-4672-AEDD-BBDBCF41CABE}" type="pres">
      <dgm:prSet presAssocID="{BC4E2A58-04DE-455A-ABB1-3920AC07E9CE}" presName="node" presStyleLbl="node1" presStyleIdx="1" presStyleCnt="8">
        <dgm:presLayoutVars>
          <dgm:bulletEnabled val="1"/>
        </dgm:presLayoutVars>
      </dgm:prSet>
      <dgm:spPr/>
      <dgm:t>
        <a:bodyPr/>
        <a:lstStyle/>
        <a:p>
          <a:endParaRPr lang="en-GB"/>
        </a:p>
      </dgm:t>
    </dgm:pt>
    <dgm:pt modelId="{F5DA9D89-2959-4036-A827-37AD74348321}" type="pres">
      <dgm:prSet presAssocID="{08D9366D-22FC-448A-948E-EC3AC6F00F63}" presName="sibTrans" presStyleCnt="0"/>
      <dgm:spPr/>
    </dgm:pt>
    <dgm:pt modelId="{601F3E9F-462F-4834-9B54-58759CC943D5}" type="pres">
      <dgm:prSet presAssocID="{599F004C-34CE-4AC1-9E16-D88BC528C98D}" presName="node" presStyleLbl="node1" presStyleIdx="2" presStyleCnt="8">
        <dgm:presLayoutVars>
          <dgm:bulletEnabled val="1"/>
        </dgm:presLayoutVars>
      </dgm:prSet>
      <dgm:spPr/>
      <dgm:t>
        <a:bodyPr/>
        <a:lstStyle/>
        <a:p>
          <a:endParaRPr lang="en-GB"/>
        </a:p>
      </dgm:t>
    </dgm:pt>
    <dgm:pt modelId="{8B53162E-EFFB-4FF6-8149-04C96464F3A6}" type="pres">
      <dgm:prSet presAssocID="{198FA09F-DDCB-4649-AD6C-775A50878DE1}" presName="sibTrans" presStyleCnt="0"/>
      <dgm:spPr/>
    </dgm:pt>
    <dgm:pt modelId="{40051B40-026E-4683-A90E-BD48713DF0C0}" type="pres">
      <dgm:prSet presAssocID="{1DC9680A-A646-4A2C-8DBD-539AAE8FF66E}" presName="node" presStyleLbl="node1" presStyleIdx="3" presStyleCnt="8">
        <dgm:presLayoutVars>
          <dgm:bulletEnabled val="1"/>
        </dgm:presLayoutVars>
      </dgm:prSet>
      <dgm:spPr/>
      <dgm:t>
        <a:bodyPr/>
        <a:lstStyle/>
        <a:p>
          <a:endParaRPr lang="en-GB"/>
        </a:p>
      </dgm:t>
    </dgm:pt>
    <dgm:pt modelId="{A21C5F1A-0574-4001-9D16-A4F3296AE3EA}" type="pres">
      <dgm:prSet presAssocID="{8D154C90-0BBD-40FF-986B-C463CCD8BF32}" presName="sibTrans" presStyleCnt="0"/>
      <dgm:spPr/>
    </dgm:pt>
    <dgm:pt modelId="{E46EF8F8-31DA-4ED0-8143-7B2BD646F49E}" type="pres">
      <dgm:prSet presAssocID="{E5C40833-BAAA-45BE-B197-91A2DCA69DCA}" presName="node" presStyleLbl="node1" presStyleIdx="4" presStyleCnt="8">
        <dgm:presLayoutVars>
          <dgm:bulletEnabled val="1"/>
        </dgm:presLayoutVars>
      </dgm:prSet>
      <dgm:spPr/>
      <dgm:t>
        <a:bodyPr/>
        <a:lstStyle/>
        <a:p>
          <a:endParaRPr lang="en-GB"/>
        </a:p>
      </dgm:t>
    </dgm:pt>
    <dgm:pt modelId="{0CD28B7F-39CD-4424-A089-AC68994A4553}" type="pres">
      <dgm:prSet presAssocID="{54EE236C-E661-47A1-913A-F2C5DE7FFEF8}" presName="sibTrans" presStyleCnt="0"/>
      <dgm:spPr/>
    </dgm:pt>
    <dgm:pt modelId="{7C3D0750-F089-494B-AFE5-3A15CE3C9D7F}" type="pres">
      <dgm:prSet presAssocID="{E8ADE252-6CB3-4A98-85B2-2D2AE03ADAC4}" presName="node" presStyleLbl="node1" presStyleIdx="5" presStyleCnt="8">
        <dgm:presLayoutVars>
          <dgm:bulletEnabled val="1"/>
        </dgm:presLayoutVars>
      </dgm:prSet>
      <dgm:spPr/>
      <dgm:t>
        <a:bodyPr/>
        <a:lstStyle/>
        <a:p>
          <a:endParaRPr lang="en-GB"/>
        </a:p>
      </dgm:t>
    </dgm:pt>
    <dgm:pt modelId="{8CA191A5-DBB0-4DE8-985B-136E5B8EB77B}" type="pres">
      <dgm:prSet presAssocID="{DAC511A9-D71B-4262-91F0-6E673C22042A}" presName="sibTrans" presStyleCnt="0"/>
      <dgm:spPr/>
    </dgm:pt>
    <dgm:pt modelId="{840840BE-0B0E-4783-8785-94953D8AD0A0}" type="pres">
      <dgm:prSet presAssocID="{8957DA21-1B13-4224-B28E-EE9ABA2568D5}" presName="node" presStyleLbl="node1" presStyleIdx="6" presStyleCnt="8">
        <dgm:presLayoutVars>
          <dgm:bulletEnabled val="1"/>
        </dgm:presLayoutVars>
      </dgm:prSet>
      <dgm:spPr/>
      <dgm:t>
        <a:bodyPr/>
        <a:lstStyle/>
        <a:p>
          <a:endParaRPr lang="en-GB"/>
        </a:p>
      </dgm:t>
    </dgm:pt>
    <dgm:pt modelId="{01CFA275-3D53-4EF6-AE05-A03749533AF0}" type="pres">
      <dgm:prSet presAssocID="{A4D24FC8-F948-43EE-B845-DB48A7B91F57}" presName="sibTrans" presStyleCnt="0"/>
      <dgm:spPr/>
    </dgm:pt>
    <dgm:pt modelId="{EE3B4BB0-3A54-4EEF-B03D-261E7BB76EC7}" type="pres">
      <dgm:prSet presAssocID="{0D6752C7-85C7-4CDE-BEEE-4B3BE95EBD9F}" presName="node" presStyleLbl="node1" presStyleIdx="7" presStyleCnt="8">
        <dgm:presLayoutVars>
          <dgm:bulletEnabled val="1"/>
        </dgm:presLayoutVars>
      </dgm:prSet>
      <dgm:spPr/>
      <dgm:t>
        <a:bodyPr/>
        <a:lstStyle/>
        <a:p>
          <a:endParaRPr lang="en-GB"/>
        </a:p>
      </dgm:t>
    </dgm:pt>
  </dgm:ptLst>
  <dgm:cxnLst>
    <dgm:cxn modelId="{82723D40-F07F-44DD-B944-1551F996AC6B}" type="presOf" srcId="{075B09DB-6D35-4BED-876A-A1476A51A3BE}" destId="{40051B40-026E-4683-A90E-BD48713DF0C0}" srcOrd="0" destOrd="2" presId="urn:microsoft.com/office/officeart/2005/8/layout/hList6"/>
    <dgm:cxn modelId="{A7C76503-4925-4C35-93B6-3CCF9EF0C84C}" srcId="{E5C40833-BAAA-45BE-B197-91A2DCA69DCA}" destId="{A2DE070B-4D7D-4F2B-A24C-3C47E55CCB69}" srcOrd="0" destOrd="0" parTransId="{AC7B4D76-EFFC-4D67-A55A-8299E5E16652}" sibTransId="{0402FDD3-8C1C-488C-BCD1-205A884CD83B}"/>
    <dgm:cxn modelId="{7AD7A050-232D-4129-8AAE-3E6D8454ED1E}" srcId="{599F004C-34CE-4AC1-9E16-D88BC528C98D}" destId="{29D39BEA-D0D8-43E2-8C33-92A850573D30}" srcOrd="0" destOrd="0" parTransId="{53EDFF12-6C49-4C78-AB81-4D302D34A13C}" sibTransId="{8E0C6A39-B576-475B-9EB3-AF5D9C2B2756}"/>
    <dgm:cxn modelId="{4D28F994-3781-4540-AEE9-F571178B0C74}" srcId="{8B672C22-21B2-4576-8C49-639F018814DA}" destId="{8957DA21-1B13-4224-B28E-EE9ABA2568D5}" srcOrd="6" destOrd="0" parTransId="{CD3C5DC3-D4DD-4C32-8628-2EA99E508772}" sibTransId="{A4D24FC8-F948-43EE-B845-DB48A7B91F57}"/>
    <dgm:cxn modelId="{B0950E76-1502-484D-A7F5-065977D48F33}" srcId="{1DC9680A-A646-4A2C-8DBD-539AAE8FF66E}" destId="{D84C06C2-9613-4FE9-AA92-1928A109AC5C}" srcOrd="0" destOrd="0" parTransId="{2CE69907-F55D-462E-B982-3782147D550C}" sibTransId="{5746D042-D2A7-4BFD-AC46-54E8B8777F4A}"/>
    <dgm:cxn modelId="{20274975-2E6E-48E2-8778-7E09CF880C0E}" type="presOf" srcId="{8B672C22-21B2-4576-8C49-639F018814DA}" destId="{BB49E5B7-424C-4E16-BC3F-A683759DE276}" srcOrd="0" destOrd="0" presId="urn:microsoft.com/office/officeart/2005/8/layout/hList6"/>
    <dgm:cxn modelId="{D7591C28-E85B-4C40-AA38-CBE6CA6F3AE7}" srcId="{8957DA21-1B13-4224-B28E-EE9ABA2568D5}" destId="{66458400-15A4-4E09-81A1-A7FBD4EBD72D}" srcOrd="2" destOrd="0" parTransId="{286289DA-372E-4647-B280-25ECE6E76186}" sibTransId="{3803B852-EDDC-4EE4-9778-9318922EB96B}"/>
    <dgm:cxn modelId="{41C55C66-1198-49EB-B695-8AE553DA53D2}" type="presOf" srcId="{31D3593F-CC3A-4212-BE48-F2C84B2FC9CC}" destId="{40051B40-026E-4683-A90E-BD48713DF0C0}" srcOrd="0" destOrd="3" presId="urn:microsoft.com/office/officeart/2005/8/layout/hList6"/>
    <dgm:cxn modelId="{672F1693-2748-485E-B67C-824008B2B102}" type="presOf" srcId="{0BED5D7C-6D3D-4872-B8B5-3FE861EA5FB7}" destId="{840840BE-0B0E-4783-8785-94953D8AD0A0}" srcOrd="0" destOrd="4" presId="urn:microsoft.com/office/officeart/2005/8/layout/hList6"/>
    <dgm:cxn modelId="{88C71860-C6D0-4C5C-B09B-6FF3E6E1439E}" type="presOf" srcId="{0ECDA6F9-1308-49F3-91DA-AF2C6EFF95F3}" destId="{E46EF8F8-31DA-4ED0-8143-7B2BD646F49E}" srcOrd="0" destOrd="3" presId="urn:microsoft.com/office/officeart/2005/8/layout/hList6"/>
    <dgm:cxn modelId="{A90B8D4B-789B-4976-A0D4-59CA37C3A79A}" type="presOf" srcId="{599F004C-34CE-4AC1-9E16-D88BC528C98D}" destId="{601F3E9F-462F-4834-9B54-58759CC943D5}" srcOrd="0" destOrd="0" presId="urn:microsoft.com/office/officeart/2005/8/layout/hList6"/>
    <dgm:cxn modelId="{3D02AFFC-F0D9-41AF-80F7-21440F177FAF}" type="presOf" srcId="{B0EDF19F-C420-4410-A8E5-347DAAF57BF9}" destId="{601F3E9F-462F-4834-9B54-58759CC943D5}" srcOrd="0" destOrd="3" presId="urn:microsoft.com/office/officeart/2005/8/layout/hList6"/>
    <dgm:cxn modelId="{7E999F95-2FF7-49C0-90BB-CE7A14D56BB4}" srcId="{0D6752C7-85C7-4CDE-BEEE-4B3BE95EBD9F}" destId="{E029A3C2-457D-492A-BDAD-0232136B71FB}" srcOrd="4" destOrd="0" parTransId="{5A60093B-283E-4407-B60F-97E1FF4CB2BC}" sibTransId="{063190C8-BA06-4530-B568-D2A61FC5745B}"/>
    <dgm:cxn modelId="{7AB98075-FB7D-484B-89F0-60F470C9F2BF}" type="presOf" srcId="{05C19747-966E-4C0E-8D8B-4C5162C3D85B}" destId="{0B15C497-12E7-4672-AEDD-BBDBCF41CABE}" srcOrd="0" destOrd="3" presId="urn:microsoft.com/office/officeart/2005/8/layout/hList6"/>
    <dgm:cxn modelId="{7DD35525-361A-48BD-A3B3-FE9A35567FF1}" srcId="{8B672C22-21B2-4576-8C49-639F018814DA}" destId="{E5C40833-BAAA-45BE-B197-91A2DCA69DCA}" srcOrd="4" destOrd="0" parTransId="{61B9940E-32D5-4F03-B0E8-2DCC0F25B3C6}" sibTransId="{54EE236C-E661-47A1-913A-F2C5DE7FFEF8}"/>
    <dgm:cxn modelId="{BEF97AF4-5D6F-43A8-A2FF-4AA5B7A3C935}" type="presOf" srcId="{E283B10E-941C-48F7-95C6-2F9ABBFBF203}" destId="{AFCE48B1-6661-4724-85FE-1277EDD33DD1}" srcOrd="0" destOrd="0" presId="urn:microsoft.com/office/officeart/2005/8/layout/hList6"/>
    <dgm:cxn modelId="{3C554086-5EB5-41BA-AC19-9E34A661EF99}" srcId="{1DC9680A-A646-4A2C-8DBD-539AAE8FF66E}" destId="{31D3593F-CC3A-4212-BE48-F2C84B2FC9CC}" srcOrd="2" destOrd="0" parTransId="{66308D2B-9706-418E-A515-E4F9CD8A854C}" sibTransId="{FA690E76-1111-459B-8022-5E445CC06832}"/>
    <dgm:cxn modelId="{F27AFACE-3EC5-450B-8D3D-C4195D962A92}" srcId="{0D6752C7-85C7-4CDE-BEEE-4B3BE95EBD9F}" destId="{80295998-4BB3-4BE9-A954-B8FD8CC8B5BC}" srcOrd="3" destOrd="0" parTransId="{DB325D7C-93ED-4E3D-86C3-6220F4BA5DAE}" sibTransId="{6095916E-AD0D-462E-9933-6A190453A89B}"/>
    <dgm:cxn modelId="{B88DA3D6-333E-412C-ADC0-7DC6DD16F90F}" type="presOf" srcId="{787D0FA8-3782-431A-9D3D-C5108248CB0A}" destId="{7C3D0750-F089-494B-AFE5-3A15CE3C9D7F}" srcOrd="0" destOrd="3" presId="urn:microsoft.com/office/officeart/2005/8/layout/hList6"/>
    <dgm:cxn modelId="{0008EC7D-F83C-4D29-80BC-7A49B7592234}" type="presOf" srcId="{80295998-4BB3-4BE9-A954-B8FD8CC8B5BC}" destId="{EE3B4BB0-3A54-4EEF-B03D-261E7BB76EC7}" srcOrd="0" destOrd="4" presId="urn:microsoft.com/office/officeart/2005/8/layout/hList6"/>
    <dgm:cxn modelId="{EE4BE871-B207-4ACC-81BA-2D0A721275DA}" srcId="{8B672C22-21B2-4576-8C49-639F018814DA}" destId="{1DC9680A-A646-4A2C-8DBD-539AAE8FF66E}" srcOrd="3" destOrd="0" parTransId="{158C10A0-7641-4C43-9EAC-62A1D94A9177}" sibTransId="{8D154C90-0BBD-40FF-986B-C463CCD8BF32}"/>
    <dgm:cxn modelId="{E67FCFE6-858B-4FFB-B080-95316EA1BB6A}" type="presOf" srcId="{1DC9680A-A646-4A2C-8DBD-539AAE8FF66E}" destId="{40051B40-026E-4683-A90E-BD48713DF0C0}" srcOrd="0" destOrd="0" presId="urn:microsoft.com/office/officeart/2005/8/layout/hList6"/>
    <dgm:cxn modelId="{5026F594-DA05-4273-BD55-F8662843B709}" type="presOf" srcId="{F73758D1-47B5-4D10-8759-685922ADD89D}" destId="{601F3E9F-462F-4834-9B54-58759CC943D5}" srcOrd="0" destOrd="2" presId="urn:microsoft.com/office/officeart/2005/8/layout/hList6"/>
    <dgm:cxn modelId="{A05F5E63-E6C1-4EA4-A690-FFB0B0BD0ADC}" type="presOf" srcId="{3866FE81-D0A2-4CA2-B944-32D2DAFEECA9}" destId="{AFCE48B1-6661-4724-85FE-1277EDD33DD1}" srcOrd="0" destOrd="2" presId="urn:microsoft.com/office/officeart/2005/8/layout/hList6"/>
    <dgm:cxn modelId="{2909116B-3D2D-49CE-8C82-41B1D0BB1E50}" srcId="{0D6752C7-85C7-4CDE-BEEE-4B3BE95EBD9F}" destId="{691FCEA5-8BF6-4730-AAA2-3865AA25F487}" srcOrd="1" destOrd="0" parTransId="{31CC2A48-E2D1-4323-90CF-530C1C5D3685}" sibTransId="{24BFD202-6026-40DA-987A-235F906D1865}"/>
    <dgm:cxn modelId="{CFF88AD4-29B7-4BB2-AFCC-450441BDE5DB}" type="presOf" srcId="{59BD0498-67EB-49F9-9EDF-981F34481381}" destId="{0B15C497-12E7-4672-AEDD-BBDBCF41CABE}" srcOrd="0" destOrd="4" presId="urn:microsoft.com/office/officeart/2005/8/layout/hList6"/>
    <dgm:cxn modelId="{3F10CCED-FCC8-4F28-A9F8-2127821FDCFC}" srcId="{E8ADE252-6CB3-4A98-85B2-2D2AE03ADAC4}" destId="{A909C595-1805-4E59-B8FD-DE25009EBE9F}" srcOrd="0" destOrd="0" parTransId="{C02CAF87-A3F5-4C37-846B-3090F759B460}" sibTransId="{A8432F31-5217-4AD1-A8EC-D79F31C51905}"/>
    <dgm:cxn modelId="{86DC1FF3-CA5F-43D0-BEA8-6E9E90C15CFF}" type="presOf" srcId="{CC376227-DC21-4AC6-8695-3BB77F90998E}" destId="{EE3B4BB0-3A54-4EEF-B03D-261E7BB76EC7}" srcOrd="0" destOrd="1" presId="urn:microsoft.com/office/officeart/2005/8/layout/hList6"/>
    <dgm:cxn modelId="{77877E08-A46D-4B6D-BBA3-C133F413F502}" type="presOf" srcId="{A909C595-1805-4E59-B8FD-DE25009EBE9F}" destId="{7C3D0750-F089-494B-AFE5-3A15CE3C9D7F}" srcOrd="0" destOrd="1" presId="urn:microsoft.com/office/officeart/2005/8/layout/hList6"/>
    <dgm:cxn modelId="{C2A2C598-3E34-4227-BC8C-7D6BD1618250}" srcId="{E5C40833-BAAA-45BE-B197-91A2DCA69DCA}" destId="{2AE9B99E-6917-4D49-9AA9-92A8A843B65B}" srcOrd="1" destOrd="0" parTransId="{C235FA0A-ED1B-4EE9-948A-35DCEFA1724F}" sibTransId="{FC908864-D95A-4F9A-826E-6841FAB04038}"/>
    <dgm:cxn modelId="{7705BC1B-D09F-45D0-A022-BD868A61C024}" type="presOf" srcId="{2AE9B99E-6917-4D49-9AA9-92A8A843B65B}" destId="{E46EF8F8-31DA-4ED0-8143-7B2BD646F49E}" srcOrd="0" destOrd="2" presId="urn:microsoft.com/office/officeart/2005/8/layout/hList6"/>
    <dgm:cxn modelId="{00C4DF39-0DEE-4583-9EC7-DA775E1F6C8E}" srcId="{E283B10E-941C-48F7-95C6-2F9ABBFBF203}" destId="{FE7C3BC5-A444-417A-99D8-737F8FAD9918}" srcOrd="0" destOrd="0" parTransId="{617BC03A-6E43-4161-9025-D348366B7E88}" sibTransId="{0A32B43F-7DE9-4624-83EA-C3FC036ACE87}"/>
    <dgm:cxn modelId="{76F96B9D-2BE6-4B32-8B5E-20C90694CADD}" type="presOf" srcId="{C4ED8415-AEA2-4574-A845-20B77F1C10C2}" destId="{0B15C497-12E7-4672-AEDD-BBDBCF41CABE}" srcOrd="0" destOrd="2" presId="urn:microsoft.com/office/officeart/2005/8/layout/hList6"/>
    <dgm:cxn modelId="{0336AB10-F69D-4848-9A8A-69E88AF414A0}" srcId="{599F004C-34CE-4AC1-9E16-D88BC528C98D}" destId="{AE0CE668-0267-4400-BCE1-55718B1D8281}" srcOrd="3" destOrd="0" parTransId="{010D1ABE-03CA-4EDA-A074-716D865F0762}" sibTransId="{76A70AEA-531D-4D20-90CA-FB115711CA81}"/>
    <dgm:cxn modelId="{701DA0C6-C3AA-48F6-AB77-717D85B59225}" srcId="{8957DA21-1B13-4224-B28E-EE9ABA2568D5}" destId="{0BED5D7C-6D3D-4872-B8B5-3FE861EA5FB7}" srcOrd="3" destOrd="0" parTransId="{81F97EEB-94D0-42F8-90E7-76F541761D16}" sibTransId="{A9173BF8-4A91-4E43-B14B-D786871F21D0}"/>
    <dgm:cxn modelId="{1A87C24C-A353-4BD8-BD91-853A8AEB6F4D}" type="presOf" srcId="{66458400-15A4-4E09-81A1-A7FBD4EBD72D}" destId="{840840BE-0B0E-4783-8785-94953D8AD0A0}" srcOrd="0" destOrd="3" presId="urn:microsoft.com/office/officeart/2005/8/layout/hList6"/>
    <dgm:cxn modelId="{2B6BD64D-DA31-45A6-932C-E2AAA79064B9}" type="presOf" srcId="{D84C06C2-9613-4FE9-AA92-1928A109AC5C}" destId="{40051B40-026E-4683-A90E-BD48713DF0C0}" srcOrd="0" destOrd="1" presId="urn:microsoft.com/office/officeart/2005/8/layout/hList6"/>
    <dgm:cxn modelId="{C69EABB1-D032-4BAA-B15C-75123712AAED}" srcId="{E8ADE252-6CB3-4A98-85B2-2D2AE03ADAC4}" destId="{73B5FC65-66B8-4057-99A3-3CDDDD16D7AA}" srcOrd="3" destOrd="0" parTransId="{B01B8BC8-646E-456A-ACF1-FD69442591C6}" sibTransId="{2C5A398E-F51B-4E00-A87E-98A923B8143E}"/>
    <dgm:cxn modelId="{DD588A72-F480-42B8-A470-E869524F7DDF}" type="presOf" srcId="{21F0BC65-6342-4A9D-AC02-92534CB9FAA1}" destId="{840840BE-0B0E-4783-8785-94953D8AD0A0}" srcOrd="0" destOrd="1" presId="urn:microsoft.com/office/officeart/2005/8/layout/hList6"/>
    <dgm:cxn modelId="{30BD90C6-B295-424A-AF08-B6B8A15B54AF}" srcId="{8B672C22-21B2-4576-8C49-639F018814DA}" destId="{E283B10E-941C-48F7-95C6-2F9ABBFBF203}" srcOrd="0" destOrd="0" parTransId="{B46F3BB6-52FE-4333-830E-0F04BB04E317}" sibTransId="{5DA7D520-D953-4C40-B50A-D314F7FC9112}"/>
    <dgm:cxn modelId="{AE057706-5B42-4294-AE1B-06FA772BD9D5}" srcId="{8B672C22-21B2-4576-8C49-639F018814DA}" destId="{599F004C-34CE-4AC1-9E16-D88BC528C98D}" srcOrd="2" destOrd="0" parTransId="{D59CB086-10E6-428C-8B72-91BF2BFA457A}" sibTransId="{198FA09F-DDCB-4649-AD6C-775A50878DE1}"/>
    <dgm:cxn modelId="{AAA18F9A-44EA-4855-ABCE-BFE4BEBD547A}" srcId="{E8ADE252-6CB3-4A98-85B2-2D2AE03ADAC4}" destId="{787D0FA8-3782-431A-9D3D-C5108248CB0A}" srcOrd="2" destOrd="0" parTransId="{E7F776DA-D3FE-4243-8808-43E42AA1D930}" sibTransId="{CEDA1A19-EEFB-4082-9C71-FB58F7B6E3DC}"/>
    <dgm:cxn modelId="{28FB2D1D-2D3D-4927-AE6E-CD6CD576757E}" type="presOf" srcId="{0D6752C7-85C7-4CDE-BEEE-4B3BE95EBD9F}" destId="{EE3B4BB0-3A54-4EEF-B03D-261E7BB76EC7}" srcOrd="0" destOrd="0" presId="urn:microsoft.com/office/officeart/2005/8/layout/hList6"/>
    <dgm:cxn modelId="{95C9E08D-529F-4F92-987F-2E6A8BCC6294}" type="presOf" srcId="{6AFC58E2-AED7-4193-B6B5-D83EA215F18E}" destId="{840840BE-0B0E-4783-8785-94953D8AD0A0}" srcOrd="0" destOrd="2" presId="urn:microsoft.com/office/officeart/2005/8/layout/hList6"/>
    <dgm:cxn modelId="{AACD9CFF-21EB-40C1-BEC0-4F8685EE5131}" type="presOf" srcId="{358AE1FE-9E14-4D4E-93F8-5421C45C90BD}" destId="{0B15C497-12E7-4672-AEDD-BBDBCF41CABE}" srcOrd="0" destOrd="1" presId="urn:microsoft.com/office/officeart/2005/8/layout/hList6"/>
    <dgm:cxn modelId="{24CD005E-92DC-4ADE-B48A-86E8A8C4D689}" type="presOf" srcId="{8957DA21-1B13-4224-B28E-EE9ABA2568D5}" destId="{840840BE-0B0E-4783-8785-94953D8AD0A0}" srcOrd="0" destOrd="0" presId="urn:microsoft.com/office/officeart/2005/8/layout/hList6"/>
    <dgm:cxn modelId="{EAA53CB3-84EE-4E3E-8D35-3AF5DD218E0F}" type="presOf" srcId="{FE7C3BC5-A444-417A-99D8-737F8FAD9918}" destId="{AFCE48B1-6661-4724-85FE-1277EDD33DD1}" srcOrd="0" destOrd="1" presId="urn:microsoft.com/office/officeart/2005/8/layout/hList6"/>
    <dgm:cxn modelId="{1E91E8E9-36D5-4C6C-8E1D-70DD4CB94918}" srcId="{E5C40833-BAAA-45BE-B197-91A2DCA69DCA}" destId="{0ECDA6F9-1308-49F3-91DA-AF2C6EFF95F3}" srcOrd="2" destOrd="0" parTransId="{7B957623-646A-47CD-95C7-22927E7CC572}" sibTransId="{15E634B6-D7EC-47CB-92B7-5494977E6848}"/>
    <dgm:cxn modelId="{5CF2EED7-8C84-43D5-9079-3C8A411CA974}" type="presOf" srcId="{29D39BEA-D0D8-43E2-8C33-92A850573D30}" destId="{601F3E9F-462F-4834-9B54-58759CC943D5}" srcOrd="0" destOrd="1" presId="urn:microsoft.com/office/officeart/2005/8/layout/hList6"/>
    <dgm:cxn modelId="{D5515471-58E2-468E-8A36-EC16375600D8}" srcId="{1DC9680A-A646-4A2C-8DBD-539AAE8FF66E}" destId="{075B09DB-6D35-4BED-876A-A1476A51A3BE}" srcOrd="1" destOrd="0" parTransId="{FC47A8C3-763C-4D19-951D-9304FE98CEC1}" sibTransId="{44D04EDA-AD9B-45F5-BF36-908E40902051}"/>
    <dgm:cxn modelId="{00FAF244-1F9B-4B3C-958A-69BF7A2689CD}" type="presOf" srcId="{BC4E2A58-04DE-455A-ABB1-3920AC07E9CE}" destId="{0B15C497-12E7-4672-AEDD-BBDBCF41CABE}" srcOrd="0" destOrd="0" presId="urn:microsoft.com/office/officeart/2005/8/layout/hList6"/>
    <dgm:cxn modelId="{2FC41D7E-4772-4D4F-871C-C6FB4ABDFFB6}" srcId="{BC4E2A58-04DE-455A-ABB1-3920AC07E9CE}" destId="{05C19747-966E-4C0E-8D8B-4C5162C3D85B}" srcOrd="2" destOrd="0" parTransId="{23534464-B317-40D0-AD08-4276C3C74303}" sibTransId="{71D53FAB-1E5A-4176-9258-CD734742F1EB}"/>
    <dgm:cxn modelId="{814770A7-211D-4DF1-8866-76CA8F2F4726}" srcId="{8B672C22-21B2-4576-8C49-639F018814DA}" destId="{E8ADE252-6CB3-4A98-85B2-2D2AE03ADAC4}" srcOrd="5" destOrd="0" parTransId="{C06447F0-A2E5-487C-ACD8-2B4DEA103D74}" sibTransId="{DAC511A9-D71B-4262-91F0-6E673C22042A}"/>
    <dgm:cxn modelId="{92029051-9115-4B29-A3BB-0B619BD5E73D}" srcId="{BC4E2A58-04DE-455A-ABB1-3920AC07E9CE}" destId="{59BD0498-67EB-49F9-9EDF-981F34481381}" srcOrd="3" destOrd="0" parTransId="{5E9569CA-5507-47A8-9A29-4F5B2CA3E1F2}" sibTransId="{E14A12D1-C260-44F8-8464-107877A6B16C}"/>
    <dgm:cxn modelId="{D239B0F4-4EF0-466F-96B8-21C9685597FF}" srcId="{8957DA21-1B13-4224-B28E-EE9ABA2568D5}" destId="{21F0BC65-6342-4A9D-AC02-92534CB9FAA1}" srcOrd="0" destOrd="0" parTransId="{6BA60DC0-EE13-405C-A11C-BF093DBC5C95}" sibTransId="{3074C8DF-7DB6-4088-B570-F259CB895840}"/>
    <dgm:cxn modelId="{2A1D70E0-AB5F-4838-BD74-D63CC315A4BA}" srcId="{BC4E2A58-04DE-455A-ABB1-3920AC07E9CE}" destId="{C4ED8415-AEA2-4574-A845-20B77F1C10C2}" srcOrd="1" destOrd="0" parTransId="{2AC644C0-B9A8-4395-B67A-7F0ED155FCBA}" sibTransId="{01DF2A8D-61E0-4F00-B846-B2A38562CAB4}"/>
    <dgm:cxn modelId="{34D55FFB-ED19-44B4-9C8C-97178B774F57}" type="presOf" srcId="{16184439-0F95-4226-85FC-6DAEAAB872D4}" destId="{7C3D0750-F089-494B-AFE5-3A15CE3C9D7F}" srcOrd="0" destOrd="2" presId="urn:microsoft.com/office/officeart/2005/8/layout/hList6"/>
    <dgm:cxn modelId="{F6C6CC84-0118-4E76-B3D6-DA8D4DCE6265}" srcId="{E8ADE252-6CB3-4A98-85B2-2D2AE03ADAC4}" destId="{16184439-0F95-4226-85FC-6DAEAAB872D4}" srcOrd="1" destOrd="0" parTransId="{ADD96CE8-BE6C-4754-8ECA-8454ADEB75F6}" sibTransId="{59D5E951-F97B-4E97-B264-B08AB85AB787}"/>
    <dgm:cxn modelId="{1885C70F-80DB-405B-B8E5-EF57CB0CCF34}" srcId="{8957DA21-1B13-4224-B28E-EE9ABA2568D5}" destId="{6AFC58E2-AED7-4193-B6B5-D83EA215F18E}" srcOrd="1" destOrd="0" parTransId="{393028F9-5F84-462A-859B-14100847639A}" sibTransId="{797769E3-D50D-4AC9-8D21-41751DD9BE73}"/>
    <dgm:cxn modelId="{663002E3-A86A-4A90-8E63-9624ACC6CB8E}" type="presOf" srcId="{E029A3C2-457D-492A-BDAD-0232136B71FB}" destId="{EE3B4BB0-3A54-4EEF-B03D-261E7BB76EC7}" srcOrd="0" destOrd="5" presId="urn:microsoft.com/office/officeart/2005/8/layout/hList6"/>
    <dgm:cxn modelId="{C58A55A3-A336-4451-A1C3-74081510DACC}" srcId="{599F004C-34CE-4AC1-9E16-D88BC528C98D}" destId="{F73758D1-47B5-4D10-8759-685922ADD89D}" srcOrd="1" destOrd="0" parTransId="{A3B3FB1F-6B8C-48B7-8AC7-22AD35B6F2ED}" sibTransId="{22F005F2-76E9-4356-AF42-9B775BE9730C}"/>
    <dgm:cxn modelId="{F198662F-E9D7-47A2-AFC7-836338000A68}" type="presOf" srcId="{F1162381-77DD-4DF1-A561-E8B5C8C59745}" destId="{AFCE48B1-6661-4724-85FE-1277EDD33DD1}" srcOrd="0" destOrd="3" presId="urn:microsoft.com/office/officeart/2005/8/layout/hList6"/>
    <dgm:cxn modelId="{73F14FBD-332E-4CF8-ADAD-2B74B4C4A8BE}" srcId="{BC4E2A58-04DE-455A-ABB1-3920AC07E9CE}" destId="{358AE1FE-9E14-4D4E-93F8-5421C45C90BD}" srcOrd="0" destOrd="0" parTransId="{D91FB269-0506-4550-A020-89AA48182C77}" sibTransId="{46849507-77EB-4EE7-B736-00D46EB5736E}"/>
    <dgm:cxn modelId="{A400CEB2-D7A3-48D2-A02C-60D22F7FB13F}" srcId="{599F004C-34CE-4AC1-9E16-D88BC528C98D}" destId="{B0EDF19F-C420-4410-A8E5-347DAAF57BF9}" srcOrd="2" destOrd="0" parTransId="{2032B07E-B641-4B46-8BE3-203A909226C1}" sibTransId="{21855229-66B3-41C2-8B3A-9BAD42DDAB08}"/>
    <dgm:cxn modelId="{2E87525F-803B-404C-88E0-5778BA23613F}" srcId="{0D6752C7-85C7-4CDE-BEEE-4B3BE95EBD9F}" destId="{12879FEC-7807-44D2-8D1C-43CD6255CD19}" srcOrd="2" destOrd="0" parTransId="{C1AAB42D-7AE3-4574-B3B7-55C240196206}" sibTransId="{DD844344-8F08-463A-A650-F4C9BC2134F7}"/>
    <dgm:cxn modelId="{268A78A8-F470-4DC0-A0A0-269CDB367162}" type="presOf" srcId="{E5C40833-BAAA-45BE-B197-91A2DCA69DCA}" destId="{E46EF8F8-31DA-4ED0-8143-7B2BD646F49E}" srcOrd="0" destOrd="0" presId="urn:microsoft.com/office/officeart/2005/8/layout/hList6"/>
    <dgm:cxn modelId="{3AD73E9E-4AC1-4366-964D-DF3D8AC6F2FB}" srcId="{0D6752C7-85C7-4CDE-BEEE-4B3BE95EBD9F}" destId="{CC376227-DC21-4AC6-8695-3BB77F90998E}" srcOrd="0" destOrd="0" parTransId="{90755CEC-4D6C-4D3E-A4BC-8E3DF53CB363}" sibTransId="{755A9F71-271B-4508-8F59-B29CFC48CE8E}"/>
    <dgm:cxn modelId="{4A0A9E88-3504-414A-BDF7-D8B98850CFBF}" srcId="{E283B10E-941C-48F7-95C6-2F9ABBFBF203}" destId="{F1162381-77DD-4DF1-A561-E8B5C8C59745}" srcOrd="2" destOrd="0" parTransId="{BAB429EE-76BE-44F5-8AC2-31ADD60D5714}" sibTransId="{66050EA9-255A-472F-A731-69D832512527}"/>
    <dgm:cxn modelId="{062E96D3-6C7D-4C30-A512-A4F18D164414}" type="presOf" srcId="{AE0CE668-0267-4400-BCE1-55718B1D8281}" destId="{601F3E9F-462F-4834-9B54-58759CC943D5}" srcOrd="0" destOrd="4" presId="urn:microsoft.com/office/officeart/2005/8/layout/hList6"/>
    <dgm:cxn modelId="{7D2BBC01-2430-48BA-B0BF-358F7E518608}" srcId="{8B672C22-21B2-4576-8C49-639F018814DA}" destId="{BC4E2A58-04DE-455A-ABB1-3920AC07E9CE}" srcOrd="1" destOrd="0" parTransId="{570722C7-7696-42F8-9B58-20B8F66C4BB7}" sibTransId="{08D9366D-22FC-448A-948E-EC3AC6F00F63}"/>
    <dgm:cxn modelId="{B6CD69AC-A092-4E8A-AF30-0BDD687BFBE2}" type="presOf" srcId="{E8ADE252-6CB3-4A98-85B2-2D2AE03ADAC4}" destId="{7C3D0750-F089-494B-AFE5-3A15CE3C9D7F}" srcOrd="0" destOrd="0" presId="urn:microsoft.com/office/officeart/2005/8/layout/hList6"/>
    <dgm:cxn modelId="{8B9C06EC-8170-483B-8B90-63525CEF3BE0}" type="presOf" srcId="{A2DE070B-4D7D-4F2B-A24C-3C47E55CCB69}" destId="{E46EF8F8-31DA-4ED0-8143-7B2BD646F49E}" srcOrd="0" destOrd="1" presId="urn:microsoft.com/office/officeart/2005/8/layout/hList6"/>
    <dgm:cxn modelId="{03741356-AC57-43D1-B83B-43265536B5B4}" srcId="{8B672C22-21B2-4576-8C49-639F018814DA}" destId="{0D6752C7-85C7-4CDE-BEEE-4B3BE95EBD9F}" srcOrd="7" destOrd="0" parTransId="{421B64A8-131F-4E83-9F88-774750CAC9F6}" sibTransId="{6430ED84-A430-4CDB-9935-A2E43A35FC65}"/>
    <dgm:cxn modelId="{08670506-B6AF-47B5-A693-3A00F389EB6B}" type="presOf" srcId="{73B5FC65-66B8-4057-99A3-3CDDDD16D7AA}" destId="{7C3D0750-F089-494B-AFE5-3A15CE3C9D7F}" srcOrd="0" destOrd="4" presId="urn:microsoft.com/office/officeart/2005/8/layout/hList6"/>
    <dgm:cxn modelId="{BEF06AD8-F049-48E3-AC4B-82240FA830D5}" srcId="{E283B10E-941C-48F7-95C6-2F9ABBFBF203}" destId="{3866FE81-D0A2-4CA2-B944-32D2DAFEECA9}" srcOrd="1" destOrd="0" parTransId="{58815E4B-6E50-4FD8-8B71-54593CF6EA21}" sibTransId="{BC6CBC56-65EC-497B-8E1C-27833A2280CC}"/>
    <dgm:cxn modelId="{D58BDF14-FD34-4D80-A3E2-001D090E7F2A}" type="presOf" srcId="{691FCEA5-8BF6-4730-AAA2-3865AA25F487}" destId="{EE3B4BB0-3A54-4EEF-B03D-261E7BB76EC7}" srcOrd="0" destOrd="2" presId="urn:microsoft.com/office/officeart/2005/8/layout/hList6"/>
    <dgm:cxn modelId="{D800B28B-6DEF-451E-B74F-A4A6F23C411A}" type="presOf" srcId="{12879FEC-7807-44D2-8D1C-43CD6255CD19}" destId="{EE3B4BB0-3A54-4EEF-B03D-261E7BB76EC7}" srcOrd="0" destOrd="3" presId="urn:microsoft.com/office/officeart/2005/8/layout/hList6"/>
    <dgm:cxn modelId="{2CF0A251-1844-4828-97CB-629CA260FBD7}" type="presParOf" srcId="{BB49E5B7-424C-4E16-BC3F-A683759DE276}" destId="{AFCE48B1-6661-4724-85FE-1277EDD33DD1}" srcOrd="0" destOrd="0" presId="urn:microsoft.com/office/officeart/2005/8/layout/hList6"/>
    <dgm:cxn modelId="{1C01B4EC-F828-490B-9A5B-4483802E3E71}" type="presParOf" srcId="{BB49E5B7-424C-4E16-BC3F-A683759DE276}" destId="{A6818623-7D37-47AA-8594-5934EFE8E625}" srcOrd="1" destOrd="0" presId="urn:microsoft.com/office/officeart/2005/8/layout/hList6"/>
    <dgm:cxn modelId="{E7325FAA-4E60-4863-9EAC-2EA89D2180ED}" type="presParOf" srcId="{BB49E5B7-424C-4E16-BC3F-A683759DE276}" destId="{0B15C497-12E7-4672-AEDD-BBDBCF41CABE}" srcOrd="2" destOrd="0" presId="urn:microsoft.com/office/officeart/2005/8/layout/hList6"/>
    <dgm:cxn modelId="{D0CA7385-7C0F-41BB-877D-A4AE4C6ED204}" type="presParOf" srcId="{BB49E5B7-424C-4E16-BC3F-A683759DE276}" destId="{F5DA9D89-2959-4036-A827-37AD74348321}" srcOrd="3" destOrd="0" presId="urn:microsoft.com/office/officeart/2005/8/layout/hList6"/>
    <dgm:cxn modelId="{7E699A5C-8F26-4D3E-B286-E3C4A068EEA7}" type="presParOf" srcId="{BB49E5B7-424C-4E16-BC3F-A683759DE276}" destId="{601F3E9F-462F-4834-9B54-58759CC943D5}" srcOrd="4" destOrd="0" presId="urn:microsoft.com/office/officeart/2005/8/layout/hList6"/>
    <dgm:cxn modelId="{3A4C79D1-8AEF-4E8A-AF0B-C925A0DC95AE}" type="presParOf" srcId="{BB49E5B7-424C-4E16-BC3F-A683759DE276}" destId="{8B53162E-EFFB-4FF6-8149-04C96464F3A6}" srcOrd="5" destOrd="0" presId="urn:microsoft.com/office/officeart/2005/8/layout/hList6"/>
    <dgm:cxn modelId="{AEB09B30-1947-4BC5-8BC6-73E677EAE749}" type="presParOf" srcId="{BB49E5B7-424C-4E16-BC3F-A683759DE276}" destId="{40051B40-026E-4683-A90E-BD48713DF0C0}" srcOrd="6" destOrd="0" presId="urn:microsoft.com/office/officeart/2005/8/layout/hList6"/>
    <dgm:cxn modelId="{1CEA2A65-B6E8-4591-BEAA-2DF849827822}" type="presParOf" srcId="{BB49E5B7-424C-4E16-BC3F-A683759DE276}" destId="{A21C5F1A-0574-4001-9D16-A4F3296AE3EA}" srcOrd="7" destOrd="0" presId="urn:microsoft.com/office/officeart/2005/8/layout/hList6"/>
    <dgm:cxn modelId="{14E6EEF0-9A26-4B83-B87C-D2A7B9BC9116}" type="presParOf" srcId="{BB49E5B7-424C-4E16-BC3F-A683759DE276}" destId="{E46EF8F8-31DA-4ED0-8143-7B2BD646F49E}" srcOrd="8" destOrd="0" presId="urn:microsoft.com/office/officeart/2005/8/layout/hList6"/>
    <dgm:cxn modelId="{D1151A3F-885F-4D82-A16E-56284116EB6E}" type="presParOf" srcId="{BB49E5B7-424C-4E16-BC3F-A683759DE276}" destId="{0CD28B7F-39CD-4424-A089-AC68994A4553}" srcOrd="9" destOrd="0" presId="urn:microsoft.com/office/officeart/2005/8/layout/hList6"/>
    <dgm:cxn modelId="{75B69D1C-A943-43BA-8796-3E09B4F464BB}" type="presParOf" srcId="{BB49E5B7-424C-4E16-BC3F-A683759DE276}" destId="{7C3D0750-F089-494B-AFE5-3A15CE3C9D7F}" srcOrd="10" destOrd="0" presId="urn:microsoft.com/office/officeart/2005/8/layout/hList6"/>
    <dgm:cxn modelId="{04D1820D-D77D-426A-90C2-0ABA00D06023}" type="presParOf" srcId="{BB49E5B7-424C-4E16-BC3F-A683759DE276}" destId="{8CA191A5-DBB0-4DE8-985B-136E5B8EB77B}" srcOrd="11" destOrd="0" presId="urn:microsoft.com/office/officeart/2005/8/layout/hList6"/>
    <dgm:cxn modelId="{570D8A65-04AD-4696-BF32-7CC902A44D9B}" type="presParOf" srcId="{BB49E5B7-424C-4E16-BC3F-A683759DE276}" destId="{840840BE-0B0E-4783-8785-94953D8AD0A0}" srcOrd="12" destOrd="0" presId="urn:microsoft.com/office/officeart/2005/8/layout/hList6"/>
    <dgm:cxn modelId="{A47AD4DC-0443-4E97-A927-5A35686797F8}" type="presParOf" srcId="{BB49E5B7-424C-4E16-BC3F-A683759DE276}" destId="{01CFA275-3D53-4EF6-AE05-A03749533AF0}" srcOrd="13" destOrd="0" presId="urn:microsoft.com/office/officeart/2005/8/layout/hList6"/>
    <dgm:cxn modelId="{1EE8D8D2-20B3-443B-911F-8E9D04ED21D3}" type="presParOf" srcId="{BB49E5B7-424C-4E16-BC3F-A683759DE276}" destId="{EE3B4BB0-3A54-4EEF-B03D-261E7BB76EC7}" srcOrd="14" destOrd="0" presId="urn:microsoft.com/office/officeart/2005/8/layout/hList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70E22C7-43C8-466C-AE30-30EC0B28B353}"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en-GB"/>
        </a:p>
      </dgm:t>
    </dgm:pt>
    <dgm:pt modelId="{95BECFAD-2163-431C-BBC9-AF90CEC167B6}">
      <dgm:prSet phldrT="[Text]"/>
      <dgm:spPr/>
      <dgm:t>
        <a:bodyPr/>
        <a:lstStyle/>
        <a:p>
          <a:r>
            <a:rPr lang="en-GB" dirty="0" smtClean="0"/>
            <a:t>Requirements</a:t>
          </a:r>
          <a:endParaRPr lang="en-GB" dirty="0"/>
        </a:p>
      </dgm:t>
    </dgm:pt>
    <dgm:pt modelId="{04649DF4-142B-4B68-9842-BF8FE8DC0534}" type="parTrans" cxnId="{33665E84-18C2-4F8C-9299-7F79B6F1E173}">
      <dgm:prSet/>
      <dgm:spPr/>
      <dgm:t>
        <a:bodyPr/>
        <a:lstStyle/>
        <a:p>
          <a:endParaRPr lang="en-GB"/>
        </a:p>
      </dgm:t>
    </dgm:pt>
    <dgm:pt modelId="{24AF0FCD-B73A-4569-B5D1-A5F36440FC1B}" type="sibTrans" cxnId="{33665E84-18C2-4F8C-9299-7F79B6F1E173}">
      <dgm:prSet/>
      <dgm:spPr/>
      <dgm:t>
        <a:bodyPr/>
        <a:lstStyle/>
        <a:p>
          <a:endParaRPr lang="en-GB"/>
        </a:p>
      </dgm:t>
    </dgm:pt>
    <dgm:pt modelId="{16D6B685-725C-44C2-8CDA-42042B5A2860}">
      <dgm:prSet phldrT="[Text]"/>
      <dgm:spPr/>
      <dgm:t>
        <a:bodyPr/>
        <a:lstStyle/>
        <a:p>
          <a:r>
            <a:rPr lang="en-GB" dirty="0" smtClean="0"/>
            <a:t>National &amp; International legal bodies</a:t>
          </a:r>
          <a:endParaRPr lang="en-GB" dirty="0"/>
        </a:p>
      </dgm:t>
    </dgm:pt>
    <dgm:pt modelId="{53FB85FF-50B3-4690-8A40-A95F6B2FE2B9}" type="parTrans" cxnId="{993282E0-336D-444B-A49B-B803CF00D253}">
      <dgm:prSet/>
      <dgm:spPr/>
      <dgm:t>
        <a:bodyPr/>
        <a:lstStyle/>
        <a:p>
          <a:endParaRPr lang="en-GB"/>
        </a:p>
      </dgm:t>
    </dgm:pt>
    <dgm:pt modelId="{8C24386D-46FF-4EE1-A575-78AC1788785E}" type="sibTrans" cxnId="{993282E0-336D-444B-A49B-B803CF00D253}">
      <dgm:prSet/>
      <dgm:spPr/>
      <dgm:t>
        <a:bodyPr/>
        <a:lstStyle/>
        <a:p>
          <a:endParaRPr lang="en-GB"/>
        </a:p>
      </dgm:t>
    </dgm:pt>
    <dgm:pt modelId="{7457717B-AEAA-454A-BB71-D46609A0BBBB}">
      <dgm:prSet phldrT="[Text]"/>
      <dgm:spPr/>
      <dgm:t>
        <a:bodyPr/>
        <a:lstStyle/>
        <a:p>
          <a:r>
            <a:rPr lang="en-GB" dirty="0" smtClean="0"/>
            <a:t>Provincial &amp; County Councils</a:t>
          </a:r>
          <a:endParaRPr lang="en-GB" dirty="0"/>
        </a:p>
      </dgm:t>
    </dgm:pt>
    <dgm:pt modelId="{BF8B8464-3DE6-47A3-BA71-85FC78183867}" type="parTrans" cxnId="{B350E02F-30AD-4D94-8033-65B78BFF0688}">
      <dgm:prSet/>
      <dgm:spPr/>
      <dgm:t>
        <a:bodyPr/>
        <a:lstStyle/>
        <a:p>
          <a:endParaRPr lang="en-GB"/>
        </a:p>
      </dgm:t>
    </dgm:pt>
    <dgm:pt modelId="{A6BED988-6D3B-4C09-B424-E813A49092AC}" type="sibTrans" cxnId="{B350E02F-30AD-4D94-8033-65B78BFF0688}">
      <dgm:prSet/>
      <dgm:spPr/>
      <dgm:t>
        <a:bodyPr/>
        <a:lstStyle/>
        <a:p>
          <a:endParaRPr lang="en-GB"/>
        </a:p>
      </dgm:t>
    </dgm:pt>
    <dgm:pt modelId="{F3164814-FBD0-41CD-8D68-E2C04C80DF71}">
      <dgm:prSet phldrT="[Text]"/>
      <dgm:spPr/>
      <dgm:t>
        <a:bodyPr/>
        <a:lstStyle/>
        <a:p>
          <a:r>
            <a:rPr lang="en-GB" dirty="0" smtClean="0"/>
            <a:t>Examples</a:t>
          </a:r>
          <a:endParaRPr lang="en-GB" dirty="0"/>
        </a:p>
      </dgm:t>
    </dgm:pt>
    <dgm:pt modelId="{5940D2CF-CF0A-4D6C-990D-FBBEAF2AD02E}" type="parTrans" cxnId="{B39C0B65-AC60-4490-A10F-F3E8CD2339F6}">
      <dgm:prSet/>
      <dgm:spPr/>
      <dgm:t>
        <a:bodyPr/>
        <a:lstStyle/>
        <a:p>
          <a:endParaRPr lang="en-GB"/>
        </a:p>
      </dgm:t>
    </dgm:pt>
    <dgm:pt modelId="{F0F5E70A-1270-4B6B-B259-771C1F92EEFE}" type="sibTrans" cxnId="{B39C0B65-AC60-4490-A10F-F3E8CD2339F6}">
      <dgm:prSet/>
      <dgm:spPr/>
      <dgm:t>
        <a:bodyPr/>
        <a:lstStyle/>
        <a:p>
          <a:endParaRPr lang="en-GB"/>
        </a:p>
      </dgm:t>
    </dgm:pt>
    <dgm:pt modelId="{B5D59333-AE10-448D-8868-21AF457A49D5}">
      <dgm:prSet phldrT="[Text]"/>
      <dgm:spPr/>
      <dgm:t>
        <a:bodyPr/>
        <a:lstStyle/>
        <a:p>
          <a:r>
            <a:rPr lang="en-GB" dirty="0" smtClean="0"/>
            <a:t>Agreements with public bodies</a:t>
          </a:r>
          <a:endParaRPr lang="en-GB" dirty="0"/>
        </a:p>
      </dgm:t>
    </dgm:pt>
    <dgm:pt modelId="{002EAF32-AE60-4F13-8767-357D66291502}" type="parTrans" cxnId="{FCF0C2A5-9A49-45E9-A974-5C912AC94390}">
      <dgm:prSet/>
      <dgm:spPr/>
      <dgm:t>
        <a:bodyPr/>
        <a:lstStyle/>
        <a:p>
          <a:endParaRPr lang="en-GB"/>
        </a:p>
      </dgm:t>
    </dgm:pt>
    <dgm:pt modelId="{79DE8275-A38D-40FE-9410-8C18807CB5FE}" type="sibTrans" cxnId="{FCF0C2A5-9A49-45E9-A974-5C912AC94390}">
      <dgm:prSet/>
      <dgm:spPr/>
      <dgm:t>
        <a:bodyPr/>
        <a:lstStyle/>
        <a:p>
          <a:endParaRPr lang="en-GB"/>
        </a:p>
      </dgm:t>
    </dgm:pt>
    <dgm:pt modelId="{4B6D174D-863E-4DE9-95D3-BE0513B8FEE4}">
      <dgm:prSet phldrT="[Text]"/>
      <dgm:spPr/>
      <dgm:t>
        <a:bodyPr/>
        <a:lstStyle/>
        <a:p>
          <a:r>
            <a:rPr lang="en-GB" dirty="0" smtClean="0"/>
            <a:t>Non-regulatory guidelines</a:t>
          </a:r>
          <a:endParaRPr lang="en-GB" dirty="0"/>
        </a:p>
      </dgm:t>
    </dgm:pt>
    <dgm:pt modelId="{8840BD6D-6C10-463F-B3D2-317F7B1D52F4}" type="parTrans" cxnId="{34D70B82-03DB-49A0-8666-E2DEC6694D4E}">
      <dgm:prSet/>
      <dgm:spPr/>
      <dgm:t>
        <a:bodyPr/>
        <a:lstStyle/>
        <a:p>
          <a:endParaRPr lang="en-GB"/>
        </a:p>
      </dgm:t>
    </dgm:pt>
    <dgm:pt modelId="{77B5538A-A404-4680-B7A2-CE7C02D94086}" type="sibTrans" cxnId="{34D70B82-03DB-49A0-8666-E2DEC6694D4E}">
      <dgm:prSet/>
      <dgm:spPr/>
      <dgm:t>
        <a:bodyPr/>
        <a:lstStyle/>
        <a:p>
          <a:endParaRPr lang="en-GB"/>
        </a:p>
      </dgm:t>
    </dgm:pt>
    <dgm:pt modelId="{B1FB7D5F-3D95-440F-A69F-B1C2D7E63F9F}">
      <dgm:prSet phldrT="[Text]"/>
      <dgm:spPr/>
      <dgm:t>
        <a:bodyPr/>
        <a:lstStyle/>
        <a:p>
          <a:r>
            <a:rPr lang="en-GB" dirty="0" smtClean="0"/>
            <a:t>Local councils</a:t>
          </a:r>
          <a:endParaRPr lang="en-GB" dirty="0"/>
        </a:p>
      </dgm:t>
    </dgm:pt>
    <dgm:pt modelId="{D39F723F-3555-4DC1-B612-78EDEB649C3E}" type="parTrans" cxnId="{37D3CCA9-330B-4D38-9E12-C5C232EA0228}">
      <dgm:prSet/>
      <dgm:spPr/>
      <dgm:t>
        <a:bodyPr/>
        <a:lstStyle/>
        <a:p>
          <a:endParaRPr lang="en-GB"/>
        </a:p>
      </dgm:t>
    </dgm:pt>
    <dgm:pt modelId="{EEA497AD-4FE1-4260-9C1C-7814B6A4FC6D}" type="sibTrans" cxnId="{37D3CCA9-330B-4D38-9E12-C5C232EA0228}">
      <dgm:prSet/>
      <dgm:spPr/>
      <dgm:t>
        <a:bodyPr/>
        <a:lstStyle/>
        <a:p>
          <a:endParaRPr lang="en-GB"/>
        </a:p>
      </dgm:t>
    </dgm:pt>
    <dgm:pt modelId="{659A14C7-AF89-4FBF-9FE5-D4FAA97115F4}">
      <dgm:prSet phldrT="[Text]"/>
      <dgm:spPr/>
      <dgm:t>
        <a:bodyPr/>
        <a:lstStyle/>
        <a:p>
          <a:r>
            <a:rPr lang="en-GB" dirty="0" smtClean="0"/>
            <a:t>Codes of practice</a:t>
          </a:r>
          <a:endParaRPr lang="en-GB" dirty="0"/>
        </a:p>
      </dgm:t>
    </dgm:pt>
    <dgm:pt modelId="{160B3314-807E-45A9-87C2-8E6561489700}" type="parTrans" cxnId="{AC556E8F-229D-42F6-9EB0-26460D7A825C}">
      <dgm:prSet/>
      <dgm:spPr/>
      <dgm:t>
        <a:bodyPr/>
        <a:lstStyle/>
        <a:p>
          <a:endParaRPr lang="en-GB"/>
        </a:p>
      </dgm:t>
    </dgm:pt>
    <dgm:pt modelId="{395CF4ED-9E33-4397-82C7-86EAC71E77FB}" type="sibTrans" cxnId="{AC556E8F-229D-42F6-9EB0-26460D7A825C}">
      <dgm:prSet/>
      <dgm:spPr/>
      <dgm:t>
        <a:bodyPr/>
        <a:lstStyle/>
        <a:p>
          <a:endParaRPr lang="en-GB"/>
        </a:p>
      </dgm:t>
    </dgm:pt>
    <dgm:pt modelId="{4311A0B7-082C-45C9-87AF-872CF3A9C781}">
      <dgm:prSet phldrT="[Text]"/>
      <dgm:spPr/>
      <dgm:t>
        <a:bodyPr/>
        <a:lstStyle/>
        <a:p>
          <a:r>
            <a:rPr lang="en-GB" dirty="0" smtClean="0"/>
            <a:t>Requirements of trade associations</a:t>
          </a:r>
          <a:endParaRPr lang="en-GB" dirty="0"/>
        </a:p>
      </dgm:t>
    </dgm:pt>
    <dgm:pt modelId="{1EF76732-C07B-46B4-8B67-C599F1274EBB}" type="parTrans" cxnId="{D7A9B0BB-1C23-4351-B481-49A18E85515B}">
      <dgm:prSet/>
      <dgm:spPr/>
      <dgm:t>
        <a:bodyPr/>
        <a:lstStyle/>
        <a:p>
          <a:endParaRPr lang="en-GB"/>
        </a:p>
      </dgm:t>
    </dgm:pt>
    <dgm:pt modelId="{2EC77604-DD3A-4A46-9087-4546328AB89F}" type="sibTrans" cxnId="{D7A9B0BB-1C23-4351-B481-49A18E85515B}">
      <dgm:prSet/>
      <dgm:spPr/>
      <dgm:t>
        <a:bodyPr/>
        <a:lstStyle/>
        <a:p>
          <a:endParaRPr lang="en-GB"/>
        </a:p>
      </dgm:t>
    </dgm:pt>
    <dgm:pt modelId="{7D2DD170-A09A-4C2F-AD3B-F38D0829F329}">
      <dgm:prSet phldrT="[Text]"/>
      <dgm:spPr/>
      <dgm:t>
        <a:bodyPr/>
        <a:lstStyle/>
        <a:p>
          <a:r>
            <a:rPr lang="en-GB" dirty="0" smtClean="0"/>
            <a:t>Corporate &amp; other commitments</a:t>
          </a:r>
          <a:endParaRPr lang="en-GB" dirty="0"/>
        </a:p>
      </dgm:t>
    </dgm:pt>
    <dgm:pt modelId="{16DDB4E2-865A-4EF1-B4C2-C5B5ACF135F8}" type="parTrans" cxnId="{BF8547F2-87DF-4472-A26D-C34E596905D8}">
      <dgm:prSet/>
      <dgm:spPr/>
      <dgm:t>
        <a:bodyPr/>
        <a:lstStyle/>
        <a:p>
          <a:endParaRPr lang="en-GB"/>
        </a:p>
      </dgm:t>
    </dgm:pt>
    <dgm:pt modelId="{4EC3BA74-AF42-4E97-A51C-DE8892369A02}" type="sibTrans" cxnId="{BF8547F2-87DF-4472-A26D-C34E596905D8}">
      <dgm:prSet/>
      <dgm:spPr/>
      <dgm:t>
        <a:bodyPr/>
        <a:lstStyle/>
        <a:p>
          <a:endParaRPr lang="en-GB"/>
        </a:p>
      </dgm:t>
    </dgm:pt>
    <dgm:pt modelId="{06F9FC18-AA2E-4B5C-B26F-B72ADBB5FC2C}" type="pres">
      <dgm:prSet presAssocID="{370E22C7-43C8-466C-AE30-30EC0B28B353}" presName="Name0" presStyleCnt="0">
        <dgm:presLayoutVars>
          <dgm:dir/>
          <dgm:resizeHandles val="exact"/>
        </dgm:presLayoutVars>
      </dgm:prSet>
      <dgm:spPr/>
      <dgm:t>
        <a:bodyPr/>
        <a:lstStyle/>
        <a:p>
          <a:endParaRPr lang="en-GB"/>
        </a:p>
      </dgm:t>
    </dgm:pt>
    <dgm:pt modelId="{36B8EC2A-2774-4D1E-BDAD-C23AC315E936}" type="pres">
      <dgm:prSet presAssocID="{95BECFAD-2163-431C-BBC9-AF90CEC167B6}" presName="node" presStyleLbl="node1" presStyleIdx="0" presStyleCnt="2">
        <dgm:presLayoutVars>
          <dgm:bulletEnabled val="1"/>
        </dgm:presLayoutVars>
      </dgm:prSet>
      <dgm:spPr/>
      <dgm:t>
        <a:bodyPr/>
        <a:lstStyle/>
        <a:p>
          <a:endParaRPr lang="en-GB"/>
        </a:p>
      </dgm:t>
    </dgm:pt>
    <dgm:pt modelId="{8BC36AD4-CC4C-432E-9EA0-ED62EA5FF67B}" type="pres">
      <dgm:prSet presAssocID="{24AF0FCD-B73A-4569-B5D1-A5F36440FC1B}" presName="sibTrans" presStyleCnt="0"/>
      <dgm:spPr/>
    </dgm:pt>
    <dgm:pt modelId="{813EEA71-B7A8-4ABC-8745-24428A88D509}" type="pres">
      <dgm:prSet presAssocID="{F3164814-FBD0-41CD-8D68-E2C04C80DF71}" presName="node" presStyleLbl="node1" presStyleIdx="1" presStyleCnt="2" custLinFactX="4167" custLinFactNeighborX="100000" custLinFactNeighborY="0">
        <dgm:presLayoutVars>
          <dgm:bulletEnabled val="1"/>
        </dgm:presLayoutVars>
      </dgm:prSet>
      <dgm:spPr/>
      <dgm:t>
        <a:bodyPr/>
        <a:lstStyle/>
        <a:p>
          <a:endParaRPr lang="en-GB"/>
        </a:p>
      </dgm:t>
    </dgm:pt>
  </dgm:ptLst>
  <dgm:cxnLst>
    <dgm:cxn modelId="{B39C0B65-AC60-4490-A10F-F3E8CD2339F6}" srcId="{370E22C7-43C8-466C-AE30-30EC0B28B353}" destId="{F3164814-FBD0-41CD-8D68-E2C04C80DF71}" srcOrd="1" destOrd="0" parTransId="{5940D2CF-CF0A-4D6C-990D-FBBEAF2AD02E}" sibTransId="{F0F5E70A-1270-4B6B-B259-771C1F92EEFE}"/>
    <dgm:cxn modelId="{BF8547F2-87DF-4472-A26D-C34E596905D8}" srcId="{F3164814-FBD0-41CD-8D68-E2C04C80DF71}" destId="{7D2DD170-A09A-4C2F-AD3B-F38D0829F329}" srcOrd="4" destOrd="0" parTransId="{16DDB4E2-865A-4EF1-B4C2-C5B5ACF135F8}" sibTransId="{4EC3BA74-AF42-4E97-A51C-DE8892369A02}"/>
    <dgm:cxn modelId="{86FDE76A-3116-4E36-877A-0295AA368F46}" type="presOf" srcId="{16D6B685-725C-44C2-8CDA-42042B5A2860}" destId="{36B8EC2A-2774-4D1E-BDAD-C23AC315E936}" srcOrd="0" destOrd="1" presId="urn:microsoft.com/office/officeart/2005/8/layout/hList6"/>
    <dgm:cxn modelId="{081EE2F1-5765-4447-871B-A5208129BF96}" type="presOf" srcId="{B5D59333-AE10-448D-8868-21AF457A49D5}" destId="{813EEA71-B7A8-4ABC-8745-24428A88D509}" srcOrd="0" destOrd="1" presId="urn:microsoft.com/office/officeart/2005/8/layout/hList6"/>
    <dgm:cxn modelId="{37D3CCA9-330B-4D38-9E12-C5C232EA0228}" srcId="{95BECFAD-2163-431C-BBC9-AF90CEC167B6}" destId="{B1FB7D5F-3D95-440F-A69F-B1C2D7E63F9F}" srcOrd="2" destOrd="0" parTransId="{D39F723F-3555-4DC1-B612-78EDEB649C3E}" sibTransId="{EEA497AD-4FE1-4260-9C1C-7814B6A4FC6D}"/>
    <dgm:cxn modelId="{FCF0C2A5-9A49-45E9-A974-5C912AC94390}" srcId="{F3164814-FBD0-41CD-8D68-E2C04C80DF71}" destId="{B5D59333-AE10-448D-8868-21AF457A49D5}" srcOrd="0" destOrd="0" parTransId="{002EAF32-AE60-4F13-8767-357D66291502}" sibTransId="{79DE8275-A38D-40FE-9410-8C18807CB5FE}"/>
    <dgm:cxn modelId="{17782594-8096-4E89-9BBB-309BAE8D88BA}" type="presOf" srcId="{659A14C7-AF89-4FBF-9FE5-D4FAA97115F4}" destId="{813EEA71-B7A8-4ABC-8745-24428A88D509}" srcOrd="0" destOrd="3" presId="urn:microsoft.com/office/officeart/2005/8/layout/hList6"/>
    <dgm:cxn modelId="{34D70B82-03DB-49A0-8666-E2DEC6694D4E}" srcId="{F3164814-FBD0-41CD-8D68-E2C04C80DF71}" destId="{4B6D174D-863E-4DE9-95D3-BE0513B8FEE4}" srcOrd="1" destOrd="0" parTransId="{8840BD6D-6C10-463F-B3D2-317F7B1D52F4}" sibTransId="{77B5538A-A404-4680-B7A2-CE7C02D94086}"/>
    <dgm:cxn modelId="{6B00D798-615B-4224-B7E1-64068B43F8E2}" type="presOf" srcId="{370E22C7-43C8-466C-AE30-30EC0B28B353}" destId="{06F9FC18-AA2E-4B5C-B26F-B72ADBB5FC2C}" srcOrd="0" destOrd="0" presId="urn:microsoft.com/office/officeart/2005/8/layout/hList6"/>
    <dgm:cxn modelId="{ECE33794-E3B4-4737-AD10-C5CAAC5B81AC}" type="presOf" srcId="{4311A0B7-082C-45C9-87AF-872CF3A9C781}" destId="{813EEA71-B7A8-4ABC-8745-24428A88D509}" srcOrd="0" destOrd="4" presId="urn:microsoft.com/office/officeart/2005/8/layout/hList6"/>
    <dgm:cxn modelId="{7EBA6932-2ADC-419B-9832-9A05F67FBAA2}" type="presOf" srcId="{7D2DD170-A09A-4C2F-AD3B-F38D0829F329}" destId="{813EEA71-B7A8-4ABC-8745-24428A88D509}" srcOrd="0" destOrd="5" presId="urn:microsoft.com/office/officeart/2005/8/layout/hList6"/>
    <dgm:cxn modelId="{D7A9B0BB-1C23-4351-B481-49A18E85515B}" srcId="{F3164814-FBD0-41CD-8D68-E2C04C80DF71}" destId="{4311A0B7-082C-45C9-87AF-872CF3A9C781}" srcOrd="3" destOrd="0" parTransId="{1EF76732-C07B-46B4-8B67-C599F1274EBB}" sibTransId="{2EC77604-DD3A-4A46-9087-4546328AB89F}"/>
    <dgm:cxn modelId="{A8808A7B-6C41-47E3-9A5E-992BEE508F30}" type="presOf" srcId="{B1FB7D5F-3D95-440F-A69F-B1C2D7E63F9F}" destId="{36B8EC2A-2774-4D1E-BDAD-C23AC315E936}" srcOrd="0" destOrd="3" presId="urn:microsoft.com/office/officeart/2005/8/layout/hList6"/>
    <dgm:cxn modelId="{B350E02F-30AD-4D94-8033-65B78BFF0688}" srcId="{95BECFAD-2163-431C-BBC9-AF90CEC167B6}" destId="{7457717B-AEAA-454A-BB71-D46609A0BBBB}" srcOrd="1" destOrd="0" parTransId="{BF8B8464-3DE6-47A3-BA71-85FC78183867}" sibTransId="{A6BED988-6D3B-4C09-B424-E813A49092AC}"/>
    <dgm:cxn modelId="{ACC204D7-CC8D-49F6-8764-8399A8B3E9ED}" type="presOf" srcId="{7457717B-AEAA-454A-BB71-D46609A0BBBB}" destId="{36B8EC2A-2774-4D1E-BDAD-C23AC315E936}" srcOrd="0" destOrd="2" presId="urn:microsoft.com/office/officeart/2005/8/layout/hList6"/>
    <dgm:cxn modelId="{2345826C-5B5D-432A-8375-CB4BFF7E07FD}" type="presOf" srcId="{95BECFAD-2163-431C-BBC9-AF90CEC167B6}" destId="{36B8EC2A-2774-4D1E-BDAD-C23AC315E936}" srcOrd="0" destOrd="0" presId="urn:microsoft.com/office/officeart/2005/8/layout/hList6"/>
    <dgm:cxn modelId="{AC556E8F-229D-42F6-9EB0-26460D7A825C}" srcId="{F3164814-FBD0-41CD-8D68-E2C04C80DF71}" destId="{659A14C7-AF89-4FBF-9FE5-D4FAA97115F4}" srcOrd="2" destOrd="0" parTransId="{160B3314-807E-45A9-87C2-8E6561489700}" sibTransId="{395CF4ED-9E33-4397-82C7-86EAC71E77FB}"/>
    <dgm:cxn modelId="{33665E84-18C2-4F8C-9299-7F79B6F1E173}" srcId="{370E22C7-43C8-466C-AE30-30EC0B28B353}" destId="{95BECFAD-2163-431C-BBC9-AF90CEC167B6}" srcOrd="0" destOrd="0" parTransId="{04649DF4-142B-4B68-9842-BF8FE8DC0534}" sibTransId="{24AF0FCD-B73A-4569-B5D1-A5F36440FC1B}"/>
    <dgm:cxn modelId="{F7093213-5EB1-4C7F-9897-8C0748C6D7AF}" type="presOf" srcId="{4B6D174D-863E-4DE9-95D3-BE0513B8FEE4}" destId="{813EEA71-B7A8-4ABC-8745-24428A88D509}" srcOrd="0" destOrd="2" presId="urn:microsoft.com/office/officeart/2005/8/layout/hList6"/>
    <dgm:cxn modelId="{993282E0-336D-444B-A49B-B803CF00D253}" srcId="{95BECFAD-2163-431C-BBC9-AF90CEC167B6}" destId="{16D6B685-725C-44C2-8CDA-42042B5A2860}" srcOrd="0" destOrd="0" parTransId="{53FB85FF-50B3-4690-8A40-A95F6B2FE2B9}" sibTransId="{8C24386D-46FF-4EE1-A575-78AC1788785E}"/>
    <dgm:cxn modelId="{5B82136C-1317-4886-9B96-CD7EB5635025}" type="presOf" srcId="{F3164814-FBD0-41CD-8D68-E2C04C80DF71}" destId="{813EEA71-B7A8-4ABC-8745-24428A88D509}" srcOrd="0" destOrd="0" presId="urn:microsoft.com/office/officeart/2005/8/layout/hList6"/>
    <dgm:cxn modelId="{C09C253D-340F-4939-9A03-7F9901EE09F3}" type="presParOf" srcId="{06F9FC18-AA2E-4B5C-B26F-B72ADBB5FC2C}" destId="{36B8EC2A-2774-4D1E-BDAD-C23AC315E936}" srcOrd="0" destOrd="0" presId="urn:microsoft.com/office/officeart/2005/8/layout/hList6"/>
    <dgm:cxn modelId="{0FD7FFE1-0E92-46FF-8676-EC719B65E973}" type="presParOf" srcId="{06F9FC18-AA2E-4B5C-B26F-B72ADBB5FC2C}" destId="{8BC36AD4-CC4C-432E-9EA0-ED62EA5FF67B}" srcOrd="1" destOrd="0" presId="urn:microsoft.com/office/officeart/2005/8/layout/hList6"/>
    <dgm:cxn modelId="{2EC93ED7-5D12-4B1A-A9FE-4B43888C1D73}" type="presParOf" srcId="{06F9FC18-AA2E-4B5C-B26F-B72ADBB5FC2C}" destId="{813EEA71-B7A8-4ABC-8745-24428A88D509}" srcOrd="2" destOrd="0" presId="urn:microsoft.com/office/officeart/2005/8/layout/hList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8C39780-B7C8-4C4E-8FF4-D8B1C45A01CA}" type="doc">
      <dgm:prSet loTypeId="urn:microsoft.com/office/officeart/2005/8/layout/hList6" loCatId="list" qsTypeId="urn:microsoft.com/office/officeart/2005/8/quickstyle/3d1" qsCatId="3D" csTypeId="urn:microsoft.com/office/officeart/2005/8/colors/accent2_3" csCatId="accent2" phldr="1"/>
      <dgm:spPr/>
      <dgm:t>
        <a:bodyPr/>
        <a:lstStyle/>
        <a:p>
          <a:endParaRPr lang="en-GB"/>
        </a:p>
      </dgm:t>
    </dgm:pt>
    <dgm:pt modelId="{E431A12E-2E1A-48BA-8042-7FDCCD48354C}">
      <dgm:prSet phldrT="[Text]"/>
      <dgm:spPr/>
      <dgm:t>
        <a:bodyPr/>
        <a:lstStyle/>
        <a:p>
          <a:r>
            <a:rPr lang="en-GB" dirty="0" smtClean="0"/>
            <a:t>Best available technology</a:t>
          </a:r>
          <a:endParaRPr lang="en-GB" dirty="0"/>
        </a:p>
      </dgm:t>
    </dgm:pt>
    <dgm:pt modelId="{E5C48DBA-9900-40CB-87A8-3E7449F44224}" type="parTrans" cxnId="{C428484E-0325-4ED1-87C1-75321C8007EE}">
      <dgm:prSet/>
      <dgm:spPr/>
      <dgm:t>
        <a:bodyPr/>
        <a:lstStyle/>
        <a:p>
          <a:endParaRPr lang="en-GB"/>
        </a:p>
      </dgm:t>
    </dgm:pt>
    <dgm:pt modelId="{45CB7CD3-BF16-46AE-B3FA-4C76332A4F05}" type="sibTrans" cxnId="{C428484E-0325-4ED1-87C1-75321C8007EE}">
      <dgm:prSet/>
      <dgm:spPr/>
      <dgm:t>
        <a:bodyPr/>
        <a:lstStyle/>
        <a:p>
          <a:endParaRPr lang="en-GB"/>
        </a:p>
      </dgm:t>
    </dgm:pt>
    <dgm:pt modelId="{58F26B59-33B4-4F01-8DE6-069A595DCE8A}">
      <dgm:prSet phldrT="[Text]"/>
      <dgm:spPr/>
      <dgm:t>
        <a:bodyPr/>
        <a:lstStyle/>
        <a:p>
          <a:r>
            <a:rPr lang="en-GB" dirty="0" smtClean="0"/>
            <a:t>Where affordable</a:t>
          </a:r>
          <a:endParaRPr lang="en-GB" dirty="0"/>
        </a:p>
      </dgm:t>
    </dgm:pt>
    <dgm:pt modelId="{4309554F-FAE8-41BF-8060-A5F41293E092}" type="parTrans" cxnId="{78B5186D-6AF2-4AB0-A54D-5893592A891A}">
      <dgm:prSet/>
      <dgm:spPr/>
      <dgm:t>
        <a:bodyPr/>
        <a:lstStyle/>
        <a:p>
          <a:endParaRPr lang="en-GB"/>
        </a:p>
      </dgm:t>
    </dgm:pt>
    <dgm:pt modelId="{5B26DA95-9B8C-482F-AAFD-98C59F5A3B10}" type="sibTrans" cxnId="{78B5186D-6AF2-4AB0-A54D-5893592A891A}">
      <dgm:prSet/>
      <dgm:spPr/>
      <dgm:t>
        <a:bodyPr/>
        <a:lstStyle/>
        <a:p>
          <a:endParaRPr lang="en-GB"/>
        </a:p>
      </dgm:t>
    </dgm:pt>
    <dgm:pt modelId="{A02C8A35-9FD9-49E0-807F-C0D7610CEC46}">
      <dgm:prSet phldrT="[Text]"/>
      <dgm:spPr/>
      <dgm:t>
        <a:bodyPr/>
        <a:lstStyle/>
        <a:p>
          <a:r>
            <a:rPr lang="en-GB" dirty="0" smtClean="0"/>
            <a:t>Processes</a:t>
          </a:r>
          <a:endParaRPr lang="en-GB" dirty="0"/>
        </a:p>
      </dgm:t>
    </dgm:pt>
    <dgm:pt modelId="{D30E1530-8DD0-4D2E-94E6-005A88AE42BA}" type="parTrans" cxnId="{E23A5151-A58B-47CE-88B1-D5C44C2EBCCA}">
      <dgm:prSet/>
      <dgm:spPr/>
      <dgm:t>
        <a:bodyPr/>
        <a:lstStyle/>
        <a:p>
          <a:endParaRPr lang="en-GB"/>
        </a:p>
      </dgm:t>
    </dgm:pt>
    <dgm:pt modelId="{AD735B28-62F7-47BF-9583-6496DD35A78D}" type="sibTrans" cxnId="{E23A5151-A58B-47CE-88B1-D5C44C2EBCCA}">
      <dgm:prSet/>
      <dgm:spPr/>
      <dgm:t>
        <a:bodyPr/>
        <a:lstStyle/>
        <a:p>
          <a:endParaRPr lang="en-GB"/>
        </a:p>
      </dgm:t>
    </dgm:pt>
    <dgm:pt modelId="{A3521D34-D71C-4E7B-8AF2-421D3666B0CF}">
      <dgm:prSet phldrT="[Text]"/>
      <dgm:spPr/>
      <dgm:t>
        <a:bodyPr/>
        <a:lstStyle/>
        <a:p>
          <a:r>
            <a:rPr lang="en-GB" dirty="0" smtClean="0"/>
            <a:t>Planning</a:t>
          </a:r>
          <a:endParaRPr lang="en-GB" dirty="0"/>
        </a:p>
      </dgm:t>
    </dgm:pt>
    <dgm:pt modelId="{E7C964E7-7C90-4726-B554-560BD22D2E89}" type="parTrans" cxnId="{C1A0BB98-1AFE-4222-91B6-4C9273409E31}">
      <dgm:prSet/>
      <dgm:spPr/>
      <dgm:t>
        <a:bodyPr/>
        <a:lstStyle/>
        <a:p>
          <a:endParaRPr lang="en-GB"/>
        </a:p>
      </dgm:t>
    </dgm:pt>
    <dgm:pt modelId="{7EE60859-9520-4B1D-B7EE-6559F192F8DB}" type="sibTrans" cxnId="{C1A0BB98-1AFE-4222-91B6-4C9273409E31}">
      <dgm:prSet/>
      <dgm:spPr/>
      <dgm:t>
        <a:bodyPr/>
        <a:lstStyle/>
        <a:p>
          <a:endParaRPr lang="en-GB"/>
        </a:p>
      </dgm:t>
    </dgm:pt>
    <dgm:pt modelId="{AB8890E9-E152-4390-87DA-F4ADAF028559}">
      <dgm:prSet phldrT="[Text]"/>
      <dgm:spPr/>
      <dgm:t>
        <a:bodyPr/>
        <a:lstStyle/>
        <a:p>
          <a:r>
            <a:rPr lang="en-GB" dirty="0" smtClean="0"/>
            <a:t>Decommissioning</a:t>
          </a:r>
          <a:endParaRPr lang="en-GB" dirty="0"/>
        </a:p>
      </dgm:t>
    </dgm:pt>
    <dgm:pt modelId="{5C89E3F3-329F-4B7D-B97F-B0D9A7FC2B21}" type="parTrans" cxnId="{C2562E41-0E2D-4561-A5D2-2A903B4E10F7}">
      <dgm:prSet/>
      <dgm:spPr/>
      <dgm:t>
        <a:bodyPr/>
        <a:lstStyle/>
        <a:p>
          <a:endParaRPr lang="en-GB"/>
        </a:p>
      </dgm:t>
    </dgm:pt>
    <dgm:pt modelId="{A0ABFA62-9838-4ED2-A90F-14A83267C60B}" type="sibTrans" cxnId="{C2562E41-0E2D-4561-A5D2-2A903B4E10F7}">
      <dgm:prSet/>
      <dgm:spPr/>
      <dgm:t>
        <a:bodyPr/>
        <a:lstStyle/>
        <a:p>
          <a:endParaRPr lang="en-GB"/>
        </a:p>
      </dgm:t>
    </dgm:pt>
    <dgm:pt modelId="{415537DE-B3BE-4C97-AD7D-5E577FAA7481}">
      <dgm:prSet phldrT="[Text]"/>
      <dgm:spPr/>
      <dgm:t>
        <a:bodyPr/>
        <a:lstStyle/>
        <a:p>
          <a:r>
            <a:rPr lang="en-GB" dirty="0" smtClean="0"/>
            <a:t>Future-looking</a:t>
          </a:r>
          <a:endParaRPr lang="en-GB" dirty="0"/>
        </a:p>
      </dgm:t>
    </dgm:pt>
    <dgm:pt modelId="{7DBD6A59-3EF5-42D1-92EC-B7D12EA09A53}" type="parTrans" cxnId="{51516BA2-9CA4-44E3-88D7-CB97EFA1C2C8}">
      <dgm:prSet/>
      <dgm:spPr/>
      <dgm:t>
        <a:bodyPr/>
        <a:lstStyle/>
        <a:p>
          <a:endParaRPr lang="en-GB"/>
        </a:p>
      </dgm:t>
    </dgm:pt>
    <dgm:pt modelId="{31F69154-2FEE-4144-B21C-E5D5608F8B85}" type="sibTrans" cxnId="{51516BA2-9CA4-44E3-88D7-CB97EFA1C2C8}">
      <dgm:prSet/>
      <dgm:spPr/>
      <dgm:t>
        <a:bodyPr/>
        <a:lstStyle/>
        <a:p>
          <a:endParaRPr lang="en-GB"/>
        </a:p>
      </dgm:t>
    </dgm:pt>
    <dgm:pt modelId="{9792AC75-8963-4EE1-B160-0049C588F96D}">
      <dgm:prSet phldrT="[Text]"/>
      <dgm:spPr/>
      <dgm:t>
        <a:bodyPr/>
        <a:lstStyle/>
        <a:p>
          <a:r>
            <a:rPr lang="en-GB" dirty="0" smtClean="0"/>
            <a:t>Design</a:t>
          </a:r>
          <a:endParaRPr lang="en-GB" dirty="0"/>
        </a:p>
      </dgm:t>
    </dgm:pt>
    <dgm:pt modelId="{44F5BC57-1C1F-4FAE-AF1A-D9BCBF5A43EE}" type="parTrans" cxnId="{236E5F86-A687-4BA0-9BD7-885B209E85E5}">
      <dgm:prSet/>
      <dgm:spPr/>
      <dgm:t>
        <a:bodyPr/>
        <a:lstStyle/>
        <a:p>
          <a:endParaRPr lang="en-GB"/>
        </a:p>
      </dgm:t>
    </dgm:pt>
    <dgm:pt modelId="{76CC79A8-865E-4552-9784-903E804685FE}" type="sibTrans" cxnId="{236E5F86-A687-4BA0-9BD7-885B209E85E5}">
      <dgm:prSet/>
      <dgm:spPr/>
      <dgm:t>
        <a:bodyPr/>
        <a:lstStyle/>
        <a:p>
          <a:endParaRPr lang="en-GB"/>
        </a:p>
      </dgm:t>
    </dgm:pt>
    <dgm:pt modelId="{234FF7F8-1F28-4458-AA4A-4954311FE079}">
      <dgm:prSet phldrT="[Text]"/>
      <dgm:spPr/>
      <dgm:t>
        <a:bodyPr/>
        <a:lstStyle/>
        <a:p>
          <a:r>
            <a:rPr lang="en-GB" dirty="0" smtClean="0"/>
            <a:t>Construction</a:t>
          </a:r>
          <a:endParaRPr lang="en-GB" dirty="0"/>
        </a:p>
      </dgm:t>
    </dgm:pt>
    <dgm:pt modelId="{D0B6ECB6-20E2-4842-88EF-4D071BA57B6A}" type="parTrans" cxnId="{F730EFE2-8AC0-4B50-B4B3-A34E4122ADB1}">
      <dgm:prSet/>
      <dgm:spPr/>
      <dgm:t>
        <a:bodyPr/>
        <a:lstStyle/>
        <a:p>
          <a:endParaRPr lang="en-GB"/>
        </a:p>
      </dgm:t>
    </dgm:pt>
    <dgm:pt modelId="{5100BD12-9C0C-4E6B-8FD8-CC0D964A8DFB}" type="sibTrans" cxnId="{F730EFE2-8AC0-4B50-B4B3-A34E4122ADB1}">
      <dgm:prSet/>
      <dgm:spPr/>
      <dgm:t>
        <a:bodyPr/>
        <a:lstStyle/>
        <a:p>
          <a:endParaRPr lang="en-GB"/>
        </a:p>
      </dgm:t>
    </dgm:pt>
    <dgm:pt modelId="{DC149865-6E14-40FA-B964-4440B01A4CC5}">
      <dgm:prSet phldrT="[Text]"/>
      <dgm:spPr/>
      <dgm:t>
        <a:bodyPr/>
        <a:lstStyle/>
        <a:p>
          <a:r>
            <a:rPr lang="en-GB" dirty="0" smtClean="0"/>
            <a:t>Commissioning</a:t>
          </a:r>
          <a:endParaRPr lang="en-GB" dirty="0"/>
        </a:p>
      </dgm:t>
    </dgm:pt>
    <dgm:pt modelId="{A16B0EAE-E7F3-4C5B-81A9-70DFD6F2F3EF}" type="parTrans" cxnId="{BCB280BA-8C6B-4E2D-B852-C32F437547BA}">
      <dgm:prSet/>
      <dgm:spPr/>
      <dgm:t>
        <a:bodyPr/>
        <a:lstStyle/>
        <a:p>
          <a:endParaRPr lang="en-GB"/>
        </a:p>
      </dgm:t>
    </dgm:pt>
    <dgm:pt modelId="{015F1FD8-2007-4AAF-A5C1-7F92533945CD}" type="sibTrans" cxnId="{BCB280BA-8C6B-4E2D-B852-C32F437547BA}">
      <dgm:prSet/>
      <dgm:spPr/>
      <dgm:t>
        <a:bodyPr/>
        <a:lstStyle/>
        <a:p>
          <a:endParaRPr lang="en-GB"/>
        </a:p>
      </dgm:t>
    </dgm:pt>
    <dgm:pt modelId="{28998677-F091-4827-9BD1-1FB304D90157}">
      <dgm:prSet phldrT="[Text]"/>
      <dgm:spPr/>
      <dgm:t>
        <a:bodyPr/>
        <a:lstStyle/>
        <a:p>
          <a:r>
            <a:rPr lang="en-GB" dirty="0" smtClean="0"/>
            <a:t>Operation</a:t>
          </a:r>
          <a:endParaRPr lang="en-GB" dirty="0"/>
        </a:p>
      </dgm:t>
    </dgm:pt>
    <dgm:pt modelId="{0A4347CD-F0BE-4CA1-AD28-F3337BCFFAC9}" type="parTrans" cxnId="{F039FC25-309E-446D-9617-67D839AEC7B6}">
      <dgm:prSet/>
      <dgm:spPr/>
      <dgm:t>
        <a:bodyPr/>
        <a:lstStyle/>
        <a:p>
          <a:endParaRPr lang="en-GB"/>
        </a:p>
      </dgm:t>
    </dgm:pt>
    <dgm:pt modelId="{C6563501-D872-428F-8C20-1A711A9FB1C9}" type="sibTrans" cxnId="{F039FC25-309E-446D-9617-67D839AEC7B6}">
      <dgm:prSet/>
      <dgm:spPr/>
      <dgm:t>
        <a:bodyPr/>
        <a:lstStyle/>
        <a:p>
          <a:endParaRPr lang="en-GB"/>
        </a:p>
      </dgm:t>
    </dgm:pt>
    <dgm:pt modelId="{914BC637-D225-4536-B372-02BEFEB0B19C}" type="pres">
      <dgm:prSet presAssocID="{F8C39780-B7C8-4C4E-8FF4-D8B1C45A01CA}" presName="Name0" presStyleCnt="0">
        <dgm:presLayoutVars>
          <dgm:dir/>
          <dgm:resizeHandles val="exact"/>
        </dgm:presLayoutVars>
      </dgm:prSet>
      <dgm:spPr/>
      <dgm:t>
        <a:bodyPr/>
        <a:lstStyle/>
        <a:p>
          <a:endParaRPr lang="en-GB"/>
        </a:p>
      </dgm:t>
    </dgm:pt>
    <dgm:pt modelId="{AF0868E7-8BBF-4704-8C35-5D6BC267DA0C}" type="pres">
      <dgm:prSet presAssocID="{E431A12E-2E1A-48BA-8042-7FDCCD48354C}" presName="node" presStyleLbl="node1" presStyleIdx="0" presStyleCnt="2">
        <dgm:presLayoutVars>
          <dgm:bulletEnabled val="1"/>
        </dgm:presLayoutVars>
      </dgm:prSet>
      <dgm:spPr/>
      <dgm:t>
        <a:bodyPr/>
        <a:lstStyle/>
        <a:p>
          <a:endParaRPr lang="en-GB"/>
        </a:p>
      </dgm:t>
    </dgm:pt>
    <dgm:pt modelId="{776BAF43-D2B0-44D1-BD41-EA9731938F8F}" type="pres">
      <dgm:prSet presAssocID="{45CB7CD3-BF16-46AE-B3FA-4C76332A4F05}" presName="sibTrans" presStyleCnt="0"/>
      <dgm:spPr/>
    </dgm:pt>
    <dgm:pt modelId="{C3503655-0786-4C11-95D5-A8981DBDF0E8}" type="pres">
      <dgm:prSet presAssocID="{A02C8A35-9FD9-49E0-807F-C0D7610CEC46}" presName="node" presStyleLbl="node1" presStyleIdx="1" presStyleCnt="2">
        <dgm:presLayoutVars>
          <dgm:bulletEnabled val="1"/>
        </dgm:presLayoutVars>
      </dgm:prSet>
      <dgm:spPr/>
      <dgm:t>
        <a:bodyPr/>
        <a:lstStyle/>
        <a:p>
          <a:endParaRPr lang="en-GB"/>
        </a:p>
      </dgm:t>
    </dgm:pt>
  </dgm:ptLst>
  <dgm:cxnLst>
    <dgm:cxn modelId="{3B3F8D55-6CC6-4803-9BE7-1BDFE1FB36EE}" type="presOf" srcId="{DC149865-6E14-40FA-B964-4440B01A4CC5}" destId="{C3503655-0786-4C11-95D5-A8981DBDF0E8}" srcOrd="0" destOrd="4" presId="urn:microsoft.com/office/officeart/2005/8/layout/hList6"/>
    <dgm:cxn modelId="{8879CA0F-D348-4349-9931-A662BD833D64}" type="presOf" srcId="{234FF7F8-1F28-4458-AA4A-4954311FE079}" destId="{C3503655-0786-4C11-95D5-A8981DBDF0E8}" srcOrd="0" destOrd="3" presId="urn:microsoft.com/office/officeart/2005/8/layout/hList6"/>
    <dgm:cxn modelId="{3088181F-F5C9-4CBF-9856-96FC7D2DF61C}" type="presOf" srcId="{58F26B59-33B4-4F01-8DE6-069A595DCE8A}" destId="{AF0868E7-8BBF-4704-8C35-5D6BC267DA0C}" srcOrd="0" destOrd="1" presId="urn:microsoft.com/office/officeart/2005/8/layout/hList6"/>
    <dgm:cxn modelId="{FF324D76-6C09-48FA-93DC-D0DE12AD803A}" type="presOf" srcId="{F8C39780-B7C8-4C4E-8FF4-D8B1C45A01CA}" destId="{914BC637-D225-4536-B372-02BEFEB0B19C}" srcOrd="0" destOrd="0" presId="urn:microsoft.com/office/officeart/2005/8/layout/hList6"/>
    <dgm:cxn modelId="{E23A5151-A58B-47CE-88B1-D5C44C2EBCCA}" srcId="{F8C39780-B7C8-4C4E-8FF4-D8B1C45A01CA}" destId="{A02C8A35-9FD9-49E0-807F-C0D7610CEC46}" srcOrd="1" destOrd="0" parTransId="{D30E1530-8DD0-4D2E-94E6-005A88AE42BA}" sibTransId="{AD735B28-62F7-47BF-9583-6496DD35A78D}"/>
    <dgm:cxn modelId="{BCB280BA-8C6B-4E2D-B852-C32F437547BA}" srcId="{A02C8A35-9FD9-49E0-807F-C0D7610CEC46}" destId="{DC149865-6E14-40FA-B964-4440B01A4CC5}" srcOrd="3" destOrd="0" parTransId="{A16B0EAE-E7F3-4C5B-81A9-70DFD6F2F3EF}" sibTransId="{015F1FD8-2007-4AAF-A5C1-7F92533945CD}"/>
    <dgm:cxn modelId="{CAD87E19-AC2F-40D0-B054-76FEAD569FE8}" type="presOf" srcId="{28998677-F091-4827-9BD1-1FB304D90157}" destId="{C3503655-0786-4C11-95D5-A8981DBDF0E8}" srcOrd="0" destOrd="5" presId="urn:microsoft.com/office/officeart/2005/8/layout/hList6"/>
    <dgm:cxn modelId="{C1A0BB98-1AFE-4222-91B6-4C9273409E31}" srcId="{A02C8A35-9FD9-49E0-807F-C0D7610CEC46}" destId="{A3521D34-D71C-4E7B-8AF2-421D3666B0CF}" srcOrd="0" destOrd="0" parTransId="{E7C964E7-7C90-4726-B554-560BD22D2E89}" sibTransId="{7EE60859-9520-4B1D-B7EE-6559F192F8DB}"/>
    <dgm:cxn modelId="{C2562E41-0E2D-4561-A5D2-2A903B4E10F7}" srcId="{A02C8A35-9FD9-49E0-807F-C0D7610CEC46}" destId="{AB8890E9-E152-4390-87DA-F4ADAF028559}" srcOrd="5" destOrd="0" parTransId="{5C89E3F3-329F-4B7D-B97F-B0D9A7FC2B21}" sibTransId="{A0ABFA62-9838-4ED2-A90F-14A83267C60B}"/>
    <dgm:cxn modelId="{236E5F86-A687-4BA0-9BD7-885B209E85E5}" srcId="{A02C8A35-9FD9-49E0-807F-C0D7610CEC46}" destId="{9792AC75-8963-4EE1-B160-0049C588F96D}" srcOrd="1" destOrd="0" parTransId="{44F5BC57-1C1F-4FAE-AF1A-D9BCBF5A43EE}" sibTransId="{76CC79A8-865E-4552-9784-903E804685FE}"/>
    <dgm:cxn modelId="{EE3F780F-86FB-47CF-BB6B-35641E4CAD85}" type="presOf" srcId="{E431A12E-2E1A-48BA-8042-7FDCCD48354C}" destId="{AF0868E7-8BBF-4704-8C35-5D6BC267DA0C}" srcOrd="0" destOrd="0" presId="urn:microsoft.com/office/officeart/2005/8/layout/hList6"/>
    <dgm:cxn modelId="{DEFCE7A5-57D5-419B-A643-46E1A36B291C}" type="presOf" srcId="{9792AC75-8963-4EE1-B160-0049C588F96D}" destId="{C3503655-0786-4C11-95D5-A8981DBDF0E8}" srcOrd="0" destOrd="2" presId="urn:microsoft.com/office/officeart/2005/8/layout/hList6"/>
    <dgm:cxn modelId="{F039FC25-309E-446D-9617-67D839AEC7B6}" srcId="{A02C8A35-9FD9-49E0-807F-C0D7610CEC46}" destId="{28998677-F091-4827-9BD1-1FB304D90157}" srcOrd="4" destOrd="0" parTransId="{0A4347CD-F0BE-4CA1-AD28-F3337BCFFAC9}" sibTransId="{C6563501-D872-428F-8C20-1A711A9FB1C9}"/>
    <dgm:cxn modelId="{C428484E-0325-4ED1-87C1-75321C8007EE}" srcId="{F8C39780-B7C8-4C4E-8FF4-D8B1C45A01CA}" destId="{E431A12E-2E1A-48BA-8042-7FDCCD48354C}" srcOrd="0" destOrd="0" parTransId="{E5C48DBA-9900-40CB-87A8-3E7449F44224}" sibTransId="{45CB7CD3-BF16-46AE-B3FA-4C76332A4F05}"/>
    <dgm:cxn modelId="{78B5186D-6AF2-4AB0-A54D-5893592A891A}" srcId="{E431A12E-2E1A-48BA-8042-7FDCCD48354C}" destId="{58F26B59-33B4-4F01-8DE6-069A595DCE8A}" srcOrd="0" destOrd="0" parTransId="{4309554F-FAE8-41BF-8060-A5F41293E092}" sibTransId="{5B26DA95-9B8C-482F-AAFD-98C59F5A3B10}"/>
    <dgm:cxn modelId="{91403594-9023-445C-812B-5C3026BDBCCD}" type="presOf" srcId="{AB8890E9-E152-4390-87DA-F4ADAF028559}" destId="{C3503655-0786-4C11-95D5-A8981DBDF0E8}" srcOrd="0" destOrd="6" presId="urn:microsoft.com/office/officeart/2005/8/layout/hList6"/>
    <dgm:cxn modelId="{197CAE75-BAA7-4F04-A5D3-9032F82AFDA1}" type="presOf" srcId="{A02C8A35-9FD9-49E0-807F-C0D7610CEC46}" destId="{C3503655-0786-4C11-95D5-A8981DBDF0E8}" srcOrd="0" destOrd="0" presId="urn:microsoft.com/office/officeart/2005/8/layout/hList6"/>
    <dgm:cxn modelId="{F730EFE2-8AC0-4B50-B4B3-A34E4122ADB1}" srcId="{A02C8A35-9FD9-49E0-807F-C0D7610CEC46}" destId="{234FF7F8-1F28-4458-AA4A-4954311FE079}" srcOrd="2" destOrd="0" parTransId="{D0B6ECB6-20E2-4842-88EF-4D071BA57B6A}" sibTransId="{5100BD12-9C0C-4E6B-8FD8-CC0D964A8DFB}"/>
    <dgm:cxn modelId="{51516BA2-9CA4-44E3-88D7-CB97EFA1C2C8}" srcId="{E431A12E-2E1A-48BA-8042-7FDCCD48354C}" destId="{415537DE-B3BE-4C97-AD7D-5E577FAA7481}" srcOrd="1" destOrd="0" parTransId="{7DBD6A59-3EF5-42D1-92EC-B7D12EA09A53}" sibTransId="{31F69154-2FEE-4144-B21C-E5D5608F8B85}"/>
    <dgm:cxn modelId="{864EA8D0-AC92-4E8E-9A56-510BE7BC65FA}" type="presOf" srcId="{A3521D34-D71C-4E7B-8AF2-421D3666B0CF}" destId="{C3503655-0786-4C11-95D5-A8981DBDF0E8}" srcOrd="0" destOrd="1" presId="urn:microsoft.com/office/officeart/2005/8/layout/hList6"/>
    <dgm:cxn modelId="{F9C7C2EE-FFC1-4100-8A55-C8F627A97E7C}" type="presOf" srcId="{415537DE-B3BE-4C97-AD7D-5E577FAA7481}" destId="{AF0868E7-8BBF-4704-8C35-5D6BC267DA0C}" srcOrd="0" destOrd="2" presId="urn:microsoft.com/office/officeart/2005/8/layout/hList6"/>
    <dgm:cxn modelId="{A02D03B2-EE58-43A0-ADE6-91CA2FB76275}" type="presParOf" srcId="{914BC637-D225-4536-B372-02BEFEB0B19C}" destId="{AF0868E7-8BBF-4704-8C35-5D6BC267DA0C}" srcOrd="0" destOrd="0" presId="urn:microsoft.com/office/officeart/2005/8/layout/hList6"/>
    <dgm:cxn modelId="{C89C1EF2-A5A4-464F-BEA6-DCABE745847A}" type="presParOf" srcId="{914BC637-D225-4536-B372-02BEFEB0B19C}" destId="{776BAF43-D2B0-44D1-BD41-EA9731938F8F}" srcOrd="1" destOrd="0" presId="urn:microsoft.com/office/officeart/2005/8/layout/hList6"/>
    <dgm:cxn modelId="{99094DD5-0905-49B6-8D50-9C504E9E85E0}" type="presParOf" srcId="{914BC637-D225-4536-B372-02BEFEB0B19C}" destId="{C3503655-0786-4C11-95D5-A8981DBDF0E8}" srcOrd="2" destOrd="0" presId="urn:microsoft.com/office/officeart/2005/8/layout/hList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83FDEC7-C678-4E7B-80A8-1DCE00D70585}">
      <dsp:nvSpPr>
        <dsp:cNvPr id="0" name=""/>
        <dsp:cNvSpPr/>
      </dsp:nvSpPr>
      <dsp:spPr>
        <a:xfrm>
          <a:off x="0" y="252699"/>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E80CBDB-193E-46B0-92BB-A4B4A9D09955}">
      <dsp:nvSpPr>
        <dsp:cNvPr id="0" name=""/>
        <dsp:cNvSpPr/>
      </dsp:nvSpPr>
      <dsp:spPr>
        <a:xfrm>
          <a:off x="304800" y="31299"/>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General requirements</a:t>
          </a:r>
          <a:endParaRPr lang="en-GB" sz="1500" kern="1200" dirty="0"/>
        </a:p>
      </dsp:txBody>
      <dsp:txXfrm>
        <a:off x="304800" y="31299"/>
        <a:ext cx="4267200" cy="442800"/>
      </dsp:txXfrm>
    </dsp:sp>
    <dsp:sp modelId="{6935D4E1-B1D6-460B-B665-C1E0E2C4F2D6}">
      <dsp:nvSpPr>
        <dsp:cNvPr id="0" name=""/>
        <dsp:cNvSpPr/>
      </dsp:nvSpPr>
      <dsp:spPr>
        <a:xfrm>
          <a:off x="0" y="9331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398C85B-D3C7-4739-B092-ABA39EF8C773}">
      <dsp:nvSpPr>
        <dsp:cNvPr id="0" name=""/>
        <dsp:cNvSpPr/>
      </dsp:nvSpPr>
      <dsp:spPr>
        <a:xfrm>
          <a:off x="304800" y="711699"/>
          <a:ext cx="4267200" cy="44280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solidFill>
                <a:schemeClr val="bg1"/>
              </a:solidFill>
            </a:rPr>
            <a:t>Environmental policy</a:t>
          </a:r>
          <a:endParaRPr lang="en-GB" sz="1500" kern="1200" dirty="0">
            <a:solidFill>
              <a:schemeClr val="bg1"/>
            </a:solidFill>
          </a:endParaRPr>
        </a:p>
      </dsp:txBody>
      <dsp:txXfrm>
        <a:off x="304800" y="711699"/>
        <a:ext cx="4267200" cy="442800"/>
      </dsp:txXfrm>
    </dsp:sp>
    <dsp:sp modelId="{B0EA6060-6871-4B47-9BA5-B554DE9F8D77}">
      <dsp:nvSpPr>
        <dsp:cNvPr id="0" name=""/>
        <dsp:cNvSpPr/>
      </dsp:nvSpPr>
      <dsp:spPr>
        <a:xfrm>
          <a:off x="0" y="16135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4802DA-AFA4-4356-AE31-9F9345B38E4B}">
      <dsp:nvSpPr>
        <dsp:cNvPr id="0" name=""/>
        <dsp:cNvSpPr/>
      </dsp:nvSpPr>
      <dsp:spPr>
        <a:xfrm>
          <a:off x="304800" y="1392100"/>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Planning</a:t>
          </a:r>
          <a:endParaRPr lang="en-GB" sz="1500" kern="1200" dirty="0"/>
        </a:p>
      </dsp:txBody>
      <dsp:txXfrm>
        <a:off x="304800" y="1392100"/>
        <a:ext cx="4267200" cy="442800"/>
      </dsp:txXfrm>
    </dsp:sp>
    <dsp:sp modelId="{F2254E75-73CF-476D-9C98-875671A9982C}">
      <dsp:nvSpPr>
        <dsp:cNvPr id="0" name=""/>
        <dsp:cNvSpPr/>
      </dsp:nvSpPr>
      <dsp:spPr>
        <a:xfrm>
          <a:off x="0" y="22939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05B8EA-43D0-477D-90A3-81FF7ED39233}">
      <dsp:nvSpPr>
        <dsp:cNvPr id="0" name=""/>
        <dsp:cNvSpPr/>
      </dsp:nvSpPr>
      <dsp:spPr>
        <a:xfrm>
          <a:off x="304800" y="2072500"/>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Implementation &amp; Operation</a:t>
          </a:r>
          <a:endParaRPr lang="en-GB" sz="1500" kern="1200" dirty="0"/>
        </a:p>
      </dsp:txBody>
      <dsp:txXfrm>
        <a:off x="304800" y="2072500"/>
        <a:ext cx="4267200" cy="442800"/>
      </dsp:txXfrm>
    </dsp:sp>
    <dsp:sp modelId="{197B9ADA-3996-4B6F-85C6-3563F0CDE1F8}">
      <dsp:nvSpPr>
        <dsp:cNvPr id="0" name=""/>
        <dsp:cNvSpPr/>
      </dsp:nvSpPr>
      <dsp:spPr>
        <a:xfrm>
          <a:off x="0" y="29743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02B906-F7E6-438D-A8B1-40AE357B1F73}">
      <dsp:nvSpPr>
        <dsp:cNvPr id="0" name=""/>
        <dsp:cNvSpPr/>
      </dsp:nvSpPr>
      <dsp:spPr>
        <a:xfrm>
          <a:off x="304800" y="2752900"/>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Checking</a:t>
          </a:r>
          <a:endParaRPr lang="en-GB" sz="1500" kern="1200" dirty="0"/>
        </a:p>
      </dsp:txBody>
      <dsp:txXfrm>
        <a:off x="304800" y="2752900"/>
        <a:ext cx="4267200" cy="442800"/>
      </dsp:txXfrm>
    </dsp:sp>
    <dsp:sp modelId="{AB34AA49-0B3A-42AD-BC15-92CC4977A177}">
      <dsp:nvSpPr>
        <dsp:cNvPr id="0" name=""/>
        <dsp:cNvSpPr/>
      </dsp:nvSpPr>
      <dsp:spPr>
        <a:xfrm>
          <a:off x="0" y="36547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1198C3-E7BB-401D-86F4-2AE9305E22FC}">
      <dsp:nvSpPr>
        <dsp:cNvPr id="0" name=""/>
        <dsp:cNvSpPr/>
      </dsp:nvSpPr>
      <dsp:spPr>
        <a:xfrm>
          <a:off x="304800" y="3433300"/>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Management Review</a:t>
          </a:r>
          <a:endParaRPr lang="en-GB" sz="1500" kern="1200" dirty="0"/>
        </a:p>
      </dsp:txBody>
      <dsp:txXfrm>
        <a:off x="304800" y="3433300"/>
        <a:ext cx="4267200" cy="44280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51B2C00-BB18-4A8F-B79C-AFCD3143A2AD}">
      <dsp:nvSpPr>
        <dsp:cNvPr id="0" name=""/>
        <dsp:cNvSpPr/>
      </dsp:nvSpPr>
      <dsp:spPr>
        <a:xfrm>
          <a:off x="0" y="32245"/>
          <a:ext cx="1912448" cy="114746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Establish policy</a:t>
          </a:r>
          <a:endParaRPr lang="en-GB" sz="2100" kern="1200" dirty="0"/>
        </a:p>
      </dsp:txBody>
      <dsp:txXfrm>
        <a:off x="0" y="32245"/>
        <a:ext cx="1912448" cy="1147468"/>
      </dsp:txXfrm>
    </dsp:sp>
    <dsp:sp modelId="{733FC4A7-9883-459A-8157-2D75D031B179}">
      <dsp:nvSpPr>
        <dsp:cNvPr id="0" name=""/>
        <dsp:cNvSpPr/>
      </dsp:nvSpPr>
      <dsp:spPr>
        <a:xfrm>
          <a:off x="2103692" y="32245"/>
          <a:ext cx="1912448" cy="1147468"/>
        </a:xfrm>
        <a:prstGeom prst="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Identify environmental aspects</a:t>
          </a:r>
          <a:endParaRPr lang="en-GB" sz="2100" kern="1200" dirty="0"/>
        </a:p>
      </dsp:txBody>
      <dsp:txXfrm>
        <a:off x="2103692" y="32245"/>
        <a:ext cx="1912448" cy="1147468"/>
      </dsp:txXfrm>
    </dsp:sp>
    <dsp:sp modelId="{C53B4DD4-BE6B-433C-A542-0728022F89C8}">
      <dsp:nvSpPr>
        <dsp:cNvPr id="0" name=""/>
        <dsp:cNvSpPr/>
      </dsp:nvSpPr>
      <dsp:spPr>
        <a:xfrm>
          <a:off x="4207385" y="32245"/>
          <a:ext cx="1912448" cy="114746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Identify legal obligations</a:t>
          </a:r>
          <a:endParaRPr lang="en-GB" sz="2100" kern="1200" dirty="0"/>
        </a:p>
      </dsp:txBody>
      <dsp:txXfrm>
        <a:off x="4207385" y="32245"/>
        <a:ext cx="1912448" cy="1147468"/>
      </dsp:txXfrm>
    </dsp:sp>
    <dsp:sp modelId="{11E19D98-3EFC-4A6B-BCB7-13EA94237AC4}">
      <dsp:nvSpPr>
        <dsp:cNvPr id="0" name=""/>
        <dsp:cNvSpPr/>
      </dsp:nvSpPr>
      <dsp:spPr>
        <a:xfrm>
          <a:off x="0" y="1370959"/>
          <a:ext cx="1912448" cy="114746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Identify priorities</a:t>
          </a:r>
          <a:endParaRPr lang="en-GB" sz="2100" kern="1200" dirty="0"/>
        </a:p>
      </dsp:txBody>
      <dsp:txXfrm>
        <a:off x="0" y="1370959"/>
        <a:ext cx="1912448" cy="1147468"/>
      </dsp:txXfrm>
    </dsp:sp>
    <dsp:sp modelId="{CAC72FBF-33B5-457B-8F72-008ABAA43A4B}">
      <dsp:nvSpPr>
        <dsp:cNvPr id="0" name=""/>
        <dsp:cNvSpPr/>
      </dsp:nvSpPr>
      <dsp:spPr>
        <a:xfrm>
          <a:off x="2103692" y="1370959"/>
          <a:ext cx="1912448" cy="114746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Establish structure</a:t>
          </a:r>
          <a:endParaRPr lang="en-GB" sz="2100" kern="1200" dirty="0"/>
        </a:p>
      </dsp:txBody>
      <dsp:txXfrm>
        <a:off x="2103692" y="1370959"/>
        <a:ext cx="1912448" cy="1147468"/>
      </dsp:txXfrm>
    </dsp:sp>
    <dsp:sp modelId="{029DB65E-64E9-41AE-8521-2808AE87FAE2}">
      <dsp:nvSpPr>
        <dsp:cNvPr id="0" name=""/>
        <dsp:cNvSpPr/>
      </dsp:nvSpPr>
      <dsp:spPr>
        <a:xfrm>
          <a:off x="4207385" y="1370959"/>
          <a:ext cx="1912448" cy="114746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Facilitate implementation</a:t>
          </a:r>
          <a:endParaRPr lang="en-GB" sz="2100" kern="1200" dirty="0"/>
        </a:p>
      </dsp:txBody>
      <dsp:txXfrm>
        <a:off x="4207385" y="1370959"/>
        <a:ext cx="1912448" cy="1147468"/>
      </dsp:txXfrm>
    </dsp:sp>
    <dsp:sp modelId="{F2161A4D-D342-4FC8-8569-359DCE84FCFA}">
      <dsp:nvSpPr>
        <dsp:cNvPr id="0" name=""/>
        <dsp:cNvSpPr/>
      </dsp:nvSpPr>
      <dsp:spPr>
        <a:xfrm>
          <a:off x="2103692" y="2709673"/>
          <a:ext cx="1912448" cy="114746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Adaptive strategies</a:t>
          </a:r>
          <a:endParaRPr lang="en-GB" sz="2100" kern="1200" dirty="0"/>
        </a:p>
      </dsp:txBody>
      <dsp:txXfrm>
        <a:off x="2103692" y="2709673"/>
        <a:ext cx="1912448" cy="1147468"/>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0350A97-FF32-4505-91A5-235BC174061D}">
      <dsp:nvSpPr>
        <dsp:cNvPr id="0" name=""/>
        <dsp:cNvSpPr/>
      </dsp:nvSpPr>
      <dsp:spPr>
        <a:xfrm>
          <a:off x="1485304" y="496"/>
          <a:ext cx="3125390" cy="187523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GB" sz="3400" kern="1200" dirty="0" smtClean="0"/>
            <a:t>Senior management commitment</a:t>
          </a:r>
          <a:endParaRPr lang="en-GB" sz="3400" kern="1200" dirty="0"/>
        </a:p>
      </dsp:txBody>
      <dsp:txXfrm>
        <a:off x="1485304" y="496"/>
        <a:ext cx="3125390" cy="1875234"/>
      </dsp:txXfrm>
    </dsp:sp>
    <dsp:sp modelId="{A5885017-1CD9-4497-9B10-AA4D5151C19B}">
      <dsp:nvSpPr>
        <dsp:cNvPr id="0" name=""/>
        <dsp:cNvSpPr/>
      </dsp:nvSpPr>
      <dsp:spPr>
        <a:xfrm>
          <a:off x="1485304" y="2188269"/>
          <a:ext cx="3125390" cy="187523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GB" sz="3400" kern="1200" dirty="0" smtClean="0"/>
            <a:t>Effective Communication</a:t>
          </a:r>
          <a:endParaRPr lang="en-GB" sz="3400" kern="1200" dirty="0"/>
        </a:p>
      </dsp:txBody>
      <dsp:txXfrm>
        <a:off x="1485304" y="2188269"/>
        <a:ext cx="3125390" cy="1875234"/>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777ABAB-0028-4FCC-AF44-A7DD539DBD62}">
      <dsp:nvSpPr>
        <dsp:cNvPr id="0" name=""/>
        <dsp:cNvSpPr/>
      </dsp:nvSpPr>
      <dsp:spPr>
        <a:xfrm>
          <a:off x="744" y="145603"/>
          <a:ext cx="2902148" cy="1741289"/>
        </a:xfrm>
        <a:prstGeom prst="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Environmental aspects</a:t>
          </a:r>
          <a:endParaRPr lang="en-GB" sz="3500" kern="1200" dirty="0"/>
        </a:p>
      </dsp:txBody>
      <dsp:txXfrm>
        <a:off x="744" y="145603"/>
        <a:ext cx="2902148" cy="1741289"/>
      </dsp:txXfrm>
    </dsp:sp>
    <dsp:sp modelId="{CD14203C-1674-487C-99B4-409067D8BB10}">
      <dsp:nvSpPr>
        <dsp:cNvPr id="0" name=""/>
        <dsp:cNvSpPr/>
      </dsp:nvSpPr>
      <dsp:spPr>
        <a:xfrm>
          <a:off x="3193107" y="145603"/>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Organizational aspects</a:t>
          </a:r>
          <a:endParaRPr lang="en-GB" sz="3500" kern="1200" dirty="0"/>
        </a:p>
      </dsp:txBody>
      <dsp:txXfrm>
        <a:off x="3193107" y="145603"/>
        <a:ext cx="2902148" cy="1741289"/>
      </dsp:txXfrm>
    </dsp:sp>
    <dsp:sp modelId="{27EB3E49-1386-4B34-B080-DC035E0CEF3D}">
      <dsp:nvSpPr>
        <dsp:cNvPr id="0" name=""/>
        <dsp:cNvSpPr/>
      </dsp:nvSpPr>
      <dsp:spPr>
        <a:xfrm>
          <a:off x="744" y="2177107"/>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Legal &amp; other</a:t>
          </a:r>
          <a:endParaRPr lang="en-GB" sz="3500" kern="1200" dirty="0"/>
        </a:p>
      </dsp:txBody>
      <dsp:txXfrm>
        <a:off x="744" y="2177107"/>
        <a:ext cx="2902148" cy="1741289"/>
      </dsp:txXfrm>
    </dsp:sp>
    <dsp:sp modelId="{C4ABD5F6-B8C3-4386-93AE-68AD59E2F823}">
      <dsp:nvSpPr>
        <dsp:cNvPr id="0" name=""/>
        <dsp:cNvSpPr/>
      </dsp:nvSpPr>
      <dsp:spPr>
        <a:xfrm>
          <a:off x="3193107" y="2177107"/>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Objectives, Targets &amp; Programmes</a:t>
          </a:r>
          <a:endParaRPr lang="en-GB" sz="3500" kern="1200" dirty="0"/>
        </a:p>
      </dsp:txBody>
      <dsp:txXfrm>
        <a:off x="3193107" y="2177107"/>
        <a:ext cx="2902148" cy="1741289"/>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9A51CAB-FB7B-486D-9370-735C6C5FA32C}">
      <dsp:nvSpPr>
        <dsp:cNvPr id="0" name=""/>
        <dsp:cNvSpPr/>
      </dsp:nvSpPr>
      <dsp:spPr>
        <a:xfrm>
          <a:off x="0" y="1270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Resources &amp; roles</a:t>
          </a:r>
          <a:endParaRPr lang="en-GB" sz="2100" kern="1200" dirty="0"/>
        </a:p>
      </dsp:txBody>
      <dsp:txXfrm>
        <a:off x="0" y="127000"/>
        <a:ext cx="1904999" cy="1143000"/>
      </dsp:txXfrm>
    </dsp:sp>
    <dsp:sp modelId="{60A2F430-EF60-4956-B790-7A0C9C98C525}">
      <dsp:nvSpPr>
        <dsp:cNvPr id="0" name=""/>
        <dsp:cNvSpPr/>
      </dsp:nvSpPr>
      <dsp:spPr>
        <a:xfrm>
          <a:off x="2095500" y="1270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Competence &amp; training</a:t>
          </a:r>
          <a:endParaRPr lang="en-GB" sz="2100" kern="1200" dirty="0"/>
        </a:p>
      </dsp:txBody>
      <dsp:txXfrm>
        <a:off x="2095500" y="127000"/>
        <a:ext cx="1904999" cy="1143000"/>
      </dsp:txXfrm>
    </dsp:sp>
    <dsp:sp modelId="{AA101CA7-7691-470C-8BE5-FD8C99F1244F}">
      <dsp:nvSpPr>
        <dsp:cNvPr id="0" name=""/>
        <dsp:cNvSpPr/>
      </dsp:nvSpPr>
      <dsp:spPr>
        <a:xfrm>
          <a:off x="4191000" y="1270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Communication</a:t>
          </a:r>
          <a:endParaRPr lang="en-GB" sz="2100" kern="1200" dirty="0"/>
        </a:p>
      </dsp:txBody>
      <dsp:txXfrm>
        <a:off x="4191000" y="127000"/>
        <a:ext cx="1904999" cy="1143000"/>
      </dsp:txXfrm>
    </dsp:sp>
    <dsp:sp modelId="{3295913F-8C41-4112-A173-87AC433AB62F}">
      <dsp:nvSpPr>
        <dsp:cNvPr id="0" name=""/>
        <dsp:cNvSpPr/>
      </dsp:nvSpPr>
      <dsp:spPr>
        <a:xfrm>
          <a:off x="0" y="14605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Documentation</a:t>
          </a:r>
          <a:endParaRPr lang="en-GB" sz="2100" kern="1200" dirty="0"/>
        </a:p>
      </dsp:txBody>
      <dsp:txXfrm>
        <a:off x="0" y="1460500"/>
        <a:ext cx="1904999" cy="1143000"/>
      </dsp:txXfrm>
    </dsp:sp>
    <dsp:sp modelId="{28CAD46B-4E63-4427-BAC3-BC7CAEEE86AA}">
      <dsp:nvSpPr>
        <dsp:cNvPr id="0" name=""/>
        <dsp:cNvSpPr/>
      </dsp:nvSpPr>
      <dsp:spPr>
        <a:xfrm>
          <a:off x="2095500" y="14605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Control of documents</a:t>
          </a:r>
          <a:endParaRPr lang="en-GB" sz="2100" kern="1200" dirty="0"/>
        </a:p>
      </dsp:txBody>
      <dsp:txXfrm>
        <a:off x="2095500" y="1460500"/>
        <a:ext cx="1904999" cy="1143000"/>
      </dsp:txXfrm>
    </dsp:sp>
    <dsp:sp modelId="{08D21079-00B5-4C3B-AB47-80C0988E4064}">
      <dsp:nvSpPr>
        <dsp:cNvPr id="0" name=""/>
        <dsp:cNvSpPr/>
      </dsp:nvSpPr>
      <dsp:spPr>
        <a:xfrm>
          <a:off x="4191000" y="14605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Operational control</a:t>
          </a:r>
          <a:endParaRPr lang="en-GB" sz="2100" kern="1200" dirty="0"/>
        </a:p>
      </dsp:txBody>
      <dsp:txXfrm>
        <a:off x="4191000" y="1460500"/>
        <a:ext cx="1904999" cy="1143000"/>
      </dsp:txXfrm>
    </dsp:sp>
    <dsp:sp modelId="{2180F2C9-450F-499B-8445-E57299DB73A3}">
      <dsp:nvSpPr>
        <dsp:cNvPr id="0" name=""/>
        <dsp:cNvSpPr/>
      </dsp:nvSpPr>
      <dsp:spPr>
        <a:xfrm>
          <a:off x="1047750" y="2793999"/>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Control of documents</a:t>
          </a:r>
          <a:endParaRPr lang="en-GB" sz="2100" kern="1200" dirty="0"/>
        </a:p>
      </dsp:txBody>
      <dsp:txXfrm>
        <a:off x="1047750" y="2793999"/>
        <a:ext cx="1904999" cy="1143000"/>
      </dsp:txXfrm>
    </dsp:sp>
    <dsp:sp modelId="{57682A2B-4B6F-4F06-99D8-5F7C77F99278}">
      <dsp:nvSpPr>
        <dsp:cNvPr id="0" name=""/>
        <dsp:cNvSpPr/>
      </dsp:nvSpPr>
      <dsp:spPr>
        <a:xfrm>
          <a:off x="3143250" y="2793999"/>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Emergencies</a:t>
          </a:r>
          <a:endParaRPr lang="en-GB" sz="2100" kern="1200" dirty="0"/>
        </a:p>
      </dsp:txBody>
      <dsp:txXfrm>
        <a:off x="3143250" y="2793999"/>
        <a:ext cx="1904999" cy="1143000"/>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96A959F-B618-421D-8C63-FF489F11CD11}">
      <dsp:nvSpPr>
        <dsp:cNvPr id="0" name=""/>
        <dsp:cNvSpPr/>
      </dsp:nvSpPr>
      <dsp:spPr>
        <a:xfrm>
          <a:off x="916483" y="1984"/>
          <a:ext cx="2030015" cy="121800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t>Monitoring &amp; measurement</a:t>
          </a:r>
          <a:endParaRPr lang="en-GB" sz="1900" kern="1200" dirty="0"/>
        </a:p>
      </dsp:txBody>
      <dsp:txXfrm>
        <a:off x="916483" y="1984"/>
        <a:ext cx="2030015" cy="1218009"/>
      </dsp:txXfrm>
    </dsp:sp>
    <dsp:sp modelId="{8984F4C1-3223-4995-BF5F-45075F8AE58E}">
      <dsp:nvSpPr>
        <dsp:cNvPr id="0" name=""/>
        <dsp:cNvSpPr/>
      </dsp:nvSpPr>
      <dsp:spPr>
        <a:xfrm>
          <a:off x="3149500" y="1984"/>
          <a:ext cx="2030015" cy="121800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t>Evaluation of compliance</a:t>
          </a:r>
          <a:endParaRPr lang="en-GB" sz="1900" kern="1200" dirty="0"/>
        </a:p>
      </dsp:txBody>
      <dsp:txXfrm>
        <a:off x="3149500" y="1984"/>
        <a:ext cx="2030015" cy="1218009"/>
      </dsp:txXfrm>
    </dsp:sp>
    <dsp:sp modelId="{C55990C3-2332-4476-BD27-424C89A76AA2}">
      <dsp:nvSpPr>
        <dsp:cNvPr id="0" name=""/>
        <dsp:cNvSpPr/>
      </dsp:nvSpPr>
      <dsp:spPr>
        <a:xfrm>
          <a:off x="916483" y="1422995"/>
          <a:ext cx="2030015" cy="121800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t>Nonconformity, corrective &amp; preventative action</a:t>
          </a:r>
          <a:endParaRPr lang="en-GB" sz="1900" kern="1200" dirty="0"/>
        </a:p>
      </dsp:txBody>
      <dsp:txXfrm>
        <a:off x="916483" y="1422995"/>
        <a:ext cx="2030015" cy="1218009"/>
      </dsp:txXfrm>
    </dsp:sp>
    <dsp:sp modelId="{C5425B24-030C-4146-BC3E-35350346AEEA}">
      <dsp:nvSpPr>
        <dsp:cNvPr id="0" name=""/>
        <dsp:cNvSpPr/>
      </dsp:nvSpPr>
      <dsp:spPr>
        <a:xfrm>
          <a:off x="3149500" y="1422995"/>
          <a:ext cx="2030015" cy="121800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t>Control of records</a:t>
          </a:r>
          <a:endParaRPr lang="en-GB" sz="1900" kern="1200" dirty="0"/>
        </a:p>
      </dsp:txBody>
      <dsp:txXfrm>
        <a:off x="3149500" y="1422995"/>
        <a:ext cx="2030015" cy="1218009"/>
      </dsp:txXfrm>
    </dsp:sp>
    <dsp:sp modelId="{D521FB40-A27F-4E30-A266-E36C1E57B539}">
      <dsp:nvSpPr>
        <dsp:cNvPr id="0" name=""/>
        <dsp:cNvSpPr/>
      </dsp:nvSpPr>
      <dsp:spPr>
        <a:xfrm>
          <a:off x="2032992" y="2844006"/>
          <a:ext cx="2030015" cy="121800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t>Internal audit</a:t>
          </a:r>
          <a:endParaRPr lang="en-GB" sz="1900" kern="1200" dirty="0"/>
        </a:p>
      </dsp:txBody>
      <dsp:txXfrm>
        <a:off x="2032992" y="2844006"/>
        <a:ext cx="2030015" cy="1218009"/>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8207F6E-31DE-4512-A76E-596D2BD51E09}">
      <dsp:nvSpPr>
        <dsp:cNvPr id="0" name=""/>
        <dsp:cNvSpPr/>
      </dsp:nvSpPr>
      <dsp:spPr>
        <a:xfrm>
          <a:off x="744" y="145603"/>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Cyclical review</a:t>
          </a:r>
          <a:endParaRPr lang="en-GB" sz="3500" kern="1200" dirty="0"/>
        </a:p>
      </dsp:txBody>
      <dsp:txXfrm>
        <a:off x="744" y="145603"/>
        <a:ext cx="2902148" cy="1741289"/>
      </dsp:txXfrm>
    </dsp:sp>
    <dsp:sp modelId="{D6E1DD10-7C7E-4007-BF1A-2D8D305614AC}">
      <dsp:nvSpPr>
        <dsp:cNvPr id="0" name=""/>
        <dsp:cNvSpPr/>
      </dsp:nvSpPr>
      <dsp:spPr>
        <a:xfrm>
          <a:off x="3193107" y="145603"/>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Legal stimulus</a:t>
          </a:r>
          <a:endParaRPr lang="en-GB" sz="3500" kern="1200" dirty="0"/>
        </a:p>
      </dsp:txBody>
      <dsp:txXfrm>
        <a:off x="3193107" y="145603"/>
        <a:ext cx="2902148" cy="1741289"/>
      </dsp:txXfrm>
    </dsp:sp>
    <dsp:sp modelId="{0BC71253-8408-4A5C-933E-83E8465E7C07}">
      <dsp:nvSpPr>
        <dsp:cNvPr id="0" name=""/>
        <dsp:cNvSpPr/>
      </dsp:nvSpPr>
      <dsp:spPr>
        <a:xfrm>
          <a:off x="744" y="2177107"/>
          <a:ext cx="2902148" cy="1741289"/>
        </a:xfrm>
        <a:prstGeom prst="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Environmental stimulus</a:t>
          </a:r>
          <a:endParaRPr lang="en-GB" sz="3500" kern="1200" dirty="0"/>
        </a:p>
      </dsp:txBody>
      <dsp:txXfrm>
        <a:off x="744" y="2177107"/>
        <a:ext cx="2902148" cy="1741289"/>
      </dsp:txXfrm>
    </dsp:sp>
    <dsp:sp modelId="{9A71B532-A99D-4F17-8AC3-336EF41AC21E}">
      <dsp:nvSpPr>
        <dsp:cNvPr id="0" name=""/>
        <dsp:cNvSpPr/>
      </dsp:nvSpPr>
      <dsp:spPr>
        <a:xfrm>
          <a:off x="3193107" y="2177107"/>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Improvement oriented</a:t>
          </a:r>
          <a:endParaRPr lang="en-GB" sz="3500" kern="1200" dirty="0"/>
        </a:p>
      </dsp:txBody>
      <dsp:txXfrm>
        <a:off x="3193107" y="2177107"/>
        <a:ext cx="2902148" cy="1741289"/>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83FDEC7-C678-4E7B-80A8-1DCE00D70585}">
      <dsp:nvSpPr>
        <dsp:cNvPr id="0" name=""/>
        <dsp:cNvSpPr/>
      </dsp:nvSpPr>
      <dsp:spPr>
        <a:xfrm>
          <a:off x="0" y="252699"/>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E80CBDB-193E-46B0-92BB-A4B4A9D09955}">
      <dsp:nvSpPr>
        <dsp:cNvPr id="0" name=""/>
        <dsp:cNvSpPr/>
      </dsp:nvSpPr>
      <dsp:spPr>
        <a:xfrm>
          <a:off x="304800" y="31299"/>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General requirements</a:t>
          </a:r>
          <a:endParaRPr lang="en-GB" sz="1500" kern="1200" dirty="0"/>
        </a:p>
      </dsp:txBody>
      <dsp:txXfrm>
        <a:off x="304800" y="31299"/>
        <a:ext cx="4267200" cy="442800"/>
      </dsp:txXfrm>
    </dsp:sp>
    <dsp:sp modelId="{6935D4E1-B1D6-460B-B665-C1E0E2C4F2D6}">
      <dsp:nvSpPr>
        <dsp:cNvPr id="0" name=""/>
        <dsp:cNvSpPr/>
      </dsp:nvSpPr>
      <dsp:spPr>
        <a:xfrm>
          <a:off x="0" y="9331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398C85B-D3C7-4739-B092-ABA39EF8C773}">
      <dsp:nvSpPr>
        <dsp:cNvPr id="0" name=""/>
        <dsp:cNvSpPr/>
      </dsp:nvSpPr>
      <dsp:spPr>
        <a:xfrm>
          <a:off x="304800" y="711699"/>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Environmental policy</a:t>
          </a:r>
          <a:endParaRPr lang="en-GB" sz="1500" kern="1200" dirty="0"/>
        </a:p>
      </dsp:txBody>
      <dsp:txXfrm>
        <a:off x="304800" y="711699"/>
        <a:ext cx="4267200" cy="442800"/>
      </dsp:txXfrm>
    </dsp:sp>
    <dsp:sp modelId="{B0EA6060-6871-4B47-9BA5-B554DE9F8D77}">
      <dsp:nvSpPr>
        <dsp:cNvPr id="0" name=""/>
        <dsp:cNvSpPr/>
      </dsp:nvSpPr>
      <dsp:spPr>
        <a:xfrm>
          <a:off x="0" y="16135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4802DA-AFA4-4356-AE31-9F9345B38E4B}">
      <dsp:nvSpPr>
        <dsp:cNvPr id="0" name=""/>
        <dsp:cNvSpPr/>
      </dsp:nvSpPr>
      <dsp:spPr>
        <a:xfrm>
          <a:off x="304800" y="1392100"/>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Planning</a:t>
          </a:r>
          <a:endParaRPr lang="en-GB" sz="1500" kern="1200" dirty="0"/>
        </a:p>
      </dsp:txBody>
      <dsp:txXfrm>
        <a:off x="304800" y="1392100"/>
        <a:ext cx="4267200" cy="442800"/>
      </dsp:txXfrm>
    </dsp:sp>
    <dsp:sp modelId="{F2254E75-73CF-476D-9C98-875671A9982C}">
      <dsp:nvSpPr>
        <dsp:cNvPr id="0" name=""/>
        <dsp:cNvSpPr/>
      </dsp:nvSpPr>
      <dsp:spPr>
        <a:xfrm>
          <a:off x="0" y="22939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05B8EA-43D0-477D-90A3-81FF7ED39233}">
      <dsp:nvSpPr>
        <dsp:cNvPr id="0" name=""/>
        <dsp:cNvSpPr/>
      </dsp:nvSpPr>
      <dsp:spPr>
        <a:xfrm>
          <a:off x="304800" y="2072500"/>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Implementation &amp; Operation</a:t>
          </a:r>
          <a:endParaRPr lang="en-GB" sz="1500" kern="1200" dirty="0"/>
        </a:p>
      </dsp:txBody>
      <dsp:txXfrm>
        <a:off x="304800" y="2072500"/>
        <a:ext cx="4267200" cy="442800"/>
      </dsp:txXfrm>
    </dsp:sp>
    <dsp:sp modelId="{197B9ADA-3996-4B6F-85C6-3563F0CDE1F8}">
      <dsp:nvSpPr>
        <dsp:cNvPr id="0" name=""/>
        <dsp:cNvSpPr/>
      </dsp:nvSpPr>
      <dsp:spPr>
        <a:xfrm>
          <a:off x="0" y="29743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02B906-F7E6-438D-A8B1-40AE357B1F73}">
      <dsp:nvSpPr>
        <dsp:cNvPr id="0" name=""/>
        <dsp:cNvSpPr/>
      </dsp:nvSpPr>
      <dsp:spPr>
        <a:xfrm>
          <a:off x="304800" y="2752900"/>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Checking</a:t>
          </a:r>
          <a:endParaRPr lang="en-GB" sz="1500" kern="1200" dirty="0"/>
        </a:p>
      </dsp:txBody>
      <dsp:txXfrm>
        <a:off x="304800" y="2752900"/>
        <a:ext cx="4267200" cy="442800"/>
      </dsp:txXfrm>
    </dsp:sp>
    <dsp:sp modelId="{AB34AA49-0B3A-42AD-BC15-92CC4977A177}">
      <dsp:nvSpPr>
        <dsp:cNvPr id="0" name=""/>
        <dsp:cNvSpPr/>
      </dsp:nvSpPr>
      <dsp:spPr>
        <a:xfrm>
          <a:off x="0" y="3654700"/>
          <a:ext cx="6096000" cy="37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1198C3-E7BB-401D-86F4-2AE9305E22FC}">
      <dsp:nvSpPr>
        <dsp:cNvPr id="0" name=""/>
        <dsp:cNvSpPr/>
      </dsp:nvSpPr>
      <dsp:spPr>
        <a:xfrm>
          <a:off x="304800" y="3433300"/>
          <a:ext cx="4267200" cy="442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Management Review</a:t>
          </a:r>
          <a:endParaRPr lang="en-GB" sz="1500" kern="1200" dirty="0"/>
        </a:p>
      </dsp:txBody>
      <dsp:txXfrm>
        <a:off x="304800" y="3433300"/>
        <a:ext cx="4267200" cy="442800"/>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FE5C6B2-0D28-4219-9360-FAAABDE9032D}">
      <dsp:nvSpPr>
        <dsp:cNvPr id="0" name=""/>
        <dsp:cNvSpPr/>
      </dsp:nvSpPr>
      <dsp:spPr>
        <a:xfrm>
          <a:off x="0" y="11409"/>
          <a:ext cx="6096000" cy="12472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lvl="0" algn="l" defTabSz="2311400">
            <a:lnSpc>
              <a:spcPct val="90000"/>
            </a:lnSpc>
            <a:spcBef>
              <a:spcPct val="0"/>
            </a:spcBef>
            <a:spcAft>
              <a:spcPct val="35000"/>
            </a:spcAft>
          </a:pPr>
          <a:r>
            <a:rPr lang="en-GB" sz="5200" kern="1200" dirty="0" smtClean="0"/>
            <a:t>Emissions</a:t>
          </a:r>
          <a:endParaRPr lang="en-GB" sz="5200" kern="1200" dirty="0"/>
        </a:p>
      </dsp:txBody>
      <dsp:txXfrm>
        <a:off x="0" y="11409"/>
        <a:ext cx="6096000" cy="1247220"/>
      </dsp:txXfrm>
    </dsp:sp>
    <dsp:sp modelId="{51E79A2F-93E9-41F9-99C8-16BC05D2B1C6}">
      <dsp:nvSpPr>
        <dsp:cNvPr id="0" name=""/>
        <dsp:cNvSpPr/>
      </dsp:nvSpPr>
      <dsp:spPr>
        <a:xfrm>
          <a:off x="0" y="1408390"/>
          <a:ext cx="6096000" cy="12472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lvl="0" algn="l" defTabSz="2311400">
            <a:lnSpc>
              <a:spcPct val="90000"/>
            </a:lnSpc>
            <a:spcBef>
              <a:spcPct val="0"/>
            </a:spcBef>
            <a:spcAft>
              <a:spcPct val="35000"/>
            </a:spcAft>
          </a:pPr>
          <a:r>
            <a:rPr lang="en-GB" sz="5200" kern="1200" dirty="0" smtClean="0"/>
            <a:t>Energy</a:t>
          </a:r>
          <a:endParaRPr lang="en-GB" sz="5200" kern="1200" dirty="0"/>
        </a:p>
      </dsp:txBody>
      <dsp:txXfrm>
        <a:off x="0" y="1408390"/>
        <a:ext cx="6096000" cy="1247220"/>
      </dsp:txXfrm>
    </dsp:sp>
    <dsp:sp modelId="{4829B57F-54C3-40DD-BC14-C8B41D722738}">
      <dsp:nvSpPr>
        <dsp:cNvPr id="0" name=""/>
        <dsp:cNvSpPr/>
      </dsp:nvSpPr>
      <dsp:spPr>
        <a:xfrm>
          <a:off x="0" y="2805370"/>
          <a:ext cx="6096000" cy="12472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lvl="0" algn="l" defTabSz="2311400">
            <a:lnSpc>
              <a:spcPct val="90000"/>
            </a:lnSpc>
            <a:spcBef>
              <a:spcPct val="0"/>
            </a:spcBef>
            <a:spcAft>
              <a:spcPct val="35000"/>
            </a:spcAft>
          </a:pPr>
          <a:r>
            <a:rPr lang="en-GB" sz="5200" kern="1200" dirty="0" smtClean="0"/>
            <a:t>Physical attributes</a:t>
          </a:r>
          <a:endParaRPr lang="en-GB" sz="5200" kern="1200" dirty="0"/>
        </a:p>
      </dsp:txBody>
      <dsp:txXfrm>
        <a:off x="0" y="2805370"/>
        <a:ext cx="6096000" cy="1247220"/>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EA8DD59-4968-4A56-AC9E-7E2AE5869B13}">
      <dsp:nvSpPr>
        <dsp:cNvPr id="0" name=""/>
        <dsp:cNvSpPr/>
      </dsp:nvSpPr>
      <dsp:spPr>
        <a:xfrm>
          <a:off x="916483" y="1984"/>
          <a:ext cx="2030015" cy="1218009"/>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Emissions to air</a:t>
          </a:r>
          <a:endParaRPr lang="en-GB" sz="2400" kern="1200" dirty="0"/>
        </a:p>
      </dsp:txBody>
      <dsp:txXfrm>
        <a:off x="916483" y="1984"/>
        <a:ext cx="2030015" cy="1218009"/>
      </dsp:txXfrm>
    </dsp:sp>
    <dsp:sp modelId="{F1A2F3E8-2FE1-459D-8E44-952E12CF804F}">
      <dsp:nvSpPr>
        <dsp:cNvPr id="0" name=""/>
        <dsp:cNvSpPr/>
      </dsp:nvSpPr>
      <dsp:spPr>
        <a:xfrm>
          <a:off x="3149500" y="1984"/>
          <a:ext cx="2030015" cy="1218009"/>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Emissions to water</a:t>
          </a:r>
          <a:endParaRPr lang="en-GB" sz="2400" kern="1200" dirty="0"/>
        </a:p>
      </dsp:txBody>
      <dsp:txXfrm>
        <a:off x="3149500" y="1984"/>
        <a:ext cx="2030015" cy="1218009"/>
      </dsp:txXfrm>
    </dsp:sp>
    <dsp:sp modelId="{CB066A98-A336-4C4E-868C-BE58B6CC5FCB}">
      <dsp:nvSpPr>
        <dsp:cNvPr id="0" name=""/>
        <dsp:cNvSpPr/>
      </dsp:nvSpPr>
      <dsp:spPr>
        <a:xfrm>
          <a:off x="916483" y="1422995"/>
          <a:ext cx="2030015" cy="1218009"/>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Releases to land</a:t>
          </a:r>
          <a:endParaRPr lang="en-GB" sz="2400" kern="1200" dirty="0"/>
        </a:p>
      </dsp:txBody>
      <dsp:txXfrm>
        <a:off x="916483" y="1422995"/>
        <a:ext cx="2030015" cy="1218009"/>
      </dsp:txXfrm>
    </dsp:sp>
    <dsp:sp modelId="{8D176357-B51A-428E-9AE5-C4C800AE46EB}">
      <dsp:nvSpPr>
        <dsp:cNvPr id="0" name=""/>
        <dsp:cNvSpPr/>
      </dsp:nvSpPr>
      <dsp:spPr>
        <a:xfrm>
          <a:off x="3149500" y="1422995"/>
          <a:ext cx="2030015" cy="121800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Waste &amp; by-products</a:t>
          </a:r>
          <a:endParaRPr lang="en-GB" sz="2400" kern="1200" dirty="0"/>
        </a:p>
      </dsp:txBody>
      <dsp:txXfrm>
        <a:off x="3149500" y="1422995"/>
        <a:ext cx="2030015" cy="1218009"/>
      </dsp:txXfrm>
    </dsp:sp>
    <dsp:sp modelId="{B53053C3-5B4E-4B12-8DDB-25AFC0632BE9}">
      <dsp:nvSpPr>
        <dsp:cNvPr id="0" name=""/>
        <dsp:cNvSpPr/>
      </dsp:nvSpPr>
      <dsp:spPr>
        <a:xfrm>
          <a:off x="2032992" y="2844006"/>
          <a:ext cx="2030015" cy="1218009"/>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Use of minerals &amp; raw materials</a:t>
          </a:r>
          <a:endParaRPr lang="en-GB" sz="2400" kern="1200" dirty="0"/>
        </a:p>
      </dsp:txBody>
      <dsp:txXfrm>
        <a:off x="2032992" y="2844006"/>
        <a:ext cx="2030015" cy="1218009"/>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A42197B-76DE-45C2-A998-251819D8CB51}">
      <dsp:nvSpPr>
        <dsp:cNvPr id="0" name=""/>
        <dsp:cNvSpPr/>
      </dsp:nvSpPr>
      <dsp:spPr>
        <a:xfrm>
          <a:off x="744" y="145603"/>
          <a:ext cx="2902148" cy="1741289"/>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r>
            <a:rPr lang="en-GB" sz="4500" kern="1200" dirty="0" smtClean="0"/>
            <a:t>Energy use</a:t>
          </a:r>
          <a:endParaRPr lang="en-GB" sz="4500" kern="1200" dirty="0"/>
        </a:p>
      </dsp:txBody>
      <dsp:txXfrm>
        <a:off x="744" y="145603"/>
        <a:ext cx="2902148" cy="1741289"/>
      </dsp:txXfrm>
    </dsp:sp>
    <dsp:sp modelId="{C05DFAC0-96F7-42F1-9C91-140DC381EDD1}">
      <dsp:nvSpPr>
        <dsp:cNvPr id="0" name=""/>
        <dsp:cNvSpPr/>
      </dsp:nvSpPr>
      <dsp:spPr>
        <a:xfrm>
          <a:off x="3193107" y="145603"/>
          <a:ext cx="2902148" cy="1741289"/>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r>
            <a:rPr lang="en-GB" sz="4500" kern="1200" dirty="0" smtClean="0"/>
            <a:t>Energy emitted</a:t>
          </a:r>
          <a:endParaRPr lang="en-GB" sz="4500" kern="1200" dirty="0"/>
        </a:p>
      </dsp:txBody>
      <dsp:txXfrm>
        <a:off x="3193107" y="145603"/>
        <a:ext cx="2902148" cy="1741289"/>
      </dsp:txXfrm>
    </dsp:sp>
    <dsp:sp modelId="{F14BEF00-BC8A-4C06-A5CF-D0473BB511EC}">
      <dsp:nvSpPr>
        <dsp:cNvPr id="0" name=""/>
        <dsp:cNvSpPr/>
      </dsp:nvSpPr>
      <dsp:spPr>
        <a:xfrm>
          <a:off x="744" y="2177107"/>
          <a:ext cx="2902148" cy="1741289"/>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r>
            <a:rPr lang="en-GB" sz="4500" kern="1200" dirty="0" smtClean="0"/>
            <a:t>Offices</a:t>
          </a:r>
          <a:endParaRPr lang="en-GB" sz="4500" kern="1200" dirty="0"/>
        </a:p>
      </dsp:txBody>
      <dsp:txXfrm>
        <a:off x="744" y="2177107"/>
        <a:ext cx="2902148" cy="1741289"/>
      </dsp:txXfrm>
    </dsp:sp>
    <dsp:sp modelId="{6EB46158-86F4-45C1-8435-9870797C4D64}">
      <dsp:nvSpPr>
        <dsp:cNvPr id="0" name=""/>
        <dsp:cNvSpPr/>
      </dsp:nvSpPr>
      <dsp:spPr>
        <a:xfrm>
          <a:off x="3193107" y="2177107"/>
          <a:ext cx="2902148" cy="174128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r>
            <a:rPr lang="en-GB" sz="4500" kern="1200" dirty="0" smtClean="0"/>
            <a:t>Production</a:t>
          </a:r>
          <a:endParaRPr lang="en-GB" sz="4500" kern="1200" dirty="0"/>
        </a:p>
      </dsp:txBody>
      <dsp:txXfrm>
        <a:off x="3193107" y="2177107"/>
        <a:ext cx="2902148" cy="1741289"/>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557E710-D0D0-4693-87E8-C652BC4AC5D4}">
      <dsp:nvSpPr>
        <dsp:cNvPr id="0" name=""/>
        <dsp:cNvSpPr/>
      </dsp:nvSpPr>
      <dsp:spPr>
        <a:xfrm>
          <a:off x="916483" y="1984"/>
          <a:ext cx="2030015" cy="1218009"/>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Bird friendly colour scheme</a:t>
          </a:r>
          <a:endParaRPr lang="en-GB" sz="2400" kern="1200" dirty="0"/>
        </a:p>
      </dsp:txBody>
      <dsp:txXfrm>
        <a:off x="916483" y="1984"/>
        <a:ext cx="2030015" cy="1218009"/>
      </dsp:txXfrm>
    </dsp:sp>
    <dsp:sp modelId="{D23A5FCB-7667-4524-A916-26F2C90C9179}">
      <dsp:nvSpPr>
        <dsp:cNvPr id="0" name=""/>
        <dsp:cNvSpPr/>
      </dsp:nvSpPr>
      <dsp:spPr>
        <a:xfrm>
          <a:off x="3149500" y="1984"/>
          <a:ext cx="2030015" cy="1218009"/>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Migration paths?</a:t>
          </a:r>
          <a:endParaRPr lang="en-GB" sz="2400" kern="1200" dirty="0"/>
        </a:p>
      </dsp:txBody>
      <dsp:txXfrm>
        <a:off x="3149500" y="1984"/>
        <a:ext cx="2030015" cy="1218009"/>
      </dsp:txXfrm>
    </dsp:sp>
    <dsp:sp modelId="{0FF95170-6E1A-40A3-B415-73214AE5696F}">
      <dsp:nvSpPr>
        <dsp:cNvPr id="0" name=""/>
        <dsp:cNvSpPr/>
      </dsp:nvSpPr>
      <dsp:spPr>
        <a:xfrm>
          <a:off x="916483" y="1422995"/>
          <a:ext cx="2030015" cy="1218009"/>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Ground based invertebrates</a:t>
          </a:r>
          <a:endParaRPr lang="en-GB" sz="2400" kern="1200" dirty="0"/>
        </a:p>
      </dsp:txBody>
      <dsp:txXfrm>
        <a:off x="916483" y="1422995"/>
        <a:ext cx="2030015" cy="1218009"/>
      </dsp:txXfrm>
    </dsp:sp>
    <dsp:sp modelId="{D2B5A986-0BEF-4F24-AF8A-E1FC5D6E149E}">
      <dsp:nvSpPr>
        <dsp:cNvPr id="0" name=""/>
        <dsp:cNvSpPr/>
      </dsp:nvSpPr>
      <dsp:spPr>
        <a:xfrm>
          <a:off x="3149500" y="1422995"/>
          <a:ext cx="2030015" cy="121800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Rare species</a:t>
          </a:r>
          <a:endParaRPr lang="en-GB" sz="2400" kern="1200" dirty="0"/>
        </a:p>
      </dsp:txBody>
      <dsp:txXfrm>
        <a:off x="3149500" y="1422995"/>
        <a:ext cx="2030015" cy="1218009"/>
      </dsp:txXfrm>
    </dsp:sp>
    <dsp:sp modelId="{4D2DACEA-3A88-4F37-882E-94FCFB16B35F}">
      <dsp:nvSpPr>
        <dsp:cNvPr id="0" name=""/>
        <dsp:cNvSpPr/>
      </dsp:nvSpPr>
      <dsp:spPr>
        <a:xfrm>
          <a:off x="2032992" y="2844006"/>
          <a:ext cx="2030015" cy="1218009"/>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smtClean="0"/>
            <a:t>Planning permission</a:t>
          </a:r>
          <a:endParaRPr lang="en-GB" sz="2400" kern="1200" dirty="0"/>
        </a:p>
      </dsp:txBody>
      <dsp:txXfrm>
        <a:off x="2032992" y="2844006"/>
        <a:ext cx="2030015" cy="1218009"/>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FCE48B1-6661-4724-85FE-1277EDD33DD1}">
      <dsp:nvSpPr>
        <dsp:cNvPr id="0" name=""/>
        <dsp:cNvSpPr/>
      </dsp:nvSpPr>
      <dsp:spPr>
        <a:xfrm rot="16200000">
          <a:off x="-1529736" y="1533887"/>
          <a:ext cx="4064000" cy="996225"/>
        </a:xfrm>
        <a:prstGeom prst="flowChartManualOperation">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0" tIns="0" rIns="71499" bIns="0" numCol="1" spcCol="1270" anchor="t" anchorCtr="0">
          <a:noAutofit/>
        </a:bodyPr>
        <a:lstStyle/>
        <a:p>
          <a:pPr lvl="0" algn="l" defTabSz="488950">
            <a:lnSpc>
              <a:spcPct val="90000"/>
            </a:lnSpc>
            <a:spcBef>
              <a:spcPct val="0"/>
            </a:spcBef>
            <a:spcAft>
              <a:spcPct val="35000"/>
            </a:spcAft>
          </a:pPr>
          <a:r>
            <a:rPr lang="en-GB" sz="1100" kern="1200" dirty="0" smtClean="0"/>
            <a:t>Design and development</a:t>
          </a:r>
          <a:endParaRPr lang="en-GB" sz="1100" kern="1200" dirty="0"/>
        </a:p>
        <a:p>
          <a:pPr marL="57150" lvl="1" indent="-57150" algn="l" defTabSz="400050">
            <a:lnSpc>
              <a:spcPct val="90000"/>
            </a:lnSpc>
            <a:spcBef>
              <a:spcPct val="0"/>
            </a:spcBef>
            <a:spcAft>
              <a:spcPct val="15000"/>
            </a:spcAft>
            <a:buChar char="••"/>
          </a:pPr>
          <a:r>
            <a:rPr lang="en-GB" sz="900" kern="1200" dirty="0" smtClean="0"/>
            <a:t>Product design</a:t>
          </a:r>
          <a:endParaRPr lang="en-GB" sz="900" kern="1200" dirty="0"/>
        </a:p>
        <a:p>
          <a:pPr marL="57150" lvl="1" indent="-57150" algn="l" defTabSz="400050">
            <a:lnSpc>
              <a:spcPct val="90000"/>
            </a:lnSpc>
            <a:spcBef>
              <a:spcPct val="0"/>
            </a:spcBef>
            <a:spcAft>
              <a:spcPct val="15000"/>
            </a:spcAft>
            <a:buChar char="••"/>
          </a:pPr>
          <a:r>
            <a:rPr lang="en-GB" sz="900" kern="1200" dirty="0" smtClean="0"/>
            <a:t>Process design</a:t>
          </a:r>
          <a:endParaRPr lang="en-GB" sz="900" kern="1200" dirty="0"/>
        </a:p>
        <a:p>
          <a:pPr marL="57150" lvl="1" indent="-57150" algn="l" defTabSz="400050">
            <a:lnSpc>
              <a:spcPct val="90000"/>
            </a:lnSpc>
            <a:spcBef>
              <a:spcPct val="0"/>
            </a:spcBef>
            <a:spcAft>
              <a:spcPct val="15000"/>
            </a:spcAft>
            <a:buChar char="••"/>
          </a:pPr>
          <a:r>
            <a:rPr lang="en-GB" sz="900" kern="1200" dirty="0" smtClean="0"/>
            <a:t>Use of virtual technologies</a:t>
          </a:r>
          <a:endParaRPr lang="en-GB" sz="900" kern="1200" dirty="0"/>
        </a:p>
      </dsp:txBody>
      <dsp:txXfrm rot="16200000">
        <a:off x="-1529736" y="1533887"/>
        <a:ext cx="4064000" cy="996225"/>
      </dsp:txXfrm>
    </dsp:sp>
    <dsp:sp modelId="{0B15C497-12E7-4672-AEDD-BBDBCF41CABE}">
      <dsp:nvSpPr>
        <dsp:cNvPr id="0" name=""/>
        <dsp:cNvSpPr/>
      </dsp:nvSpPr>
      <dsp:spPr>
        <a:xfrm rot="16200000">
          <a:off x="-458794" y="1533887"/>
          <a:ext cx="4064000" cy="996225"/>
        </a:xfrm>
        <a:prstGeom prst="flowChartManualOperation">
          <a:avLst/>
        </a:prstGeom>
        <a:solidFill>
          <a:schemeClr val="accent4">
            <a:hueOff val="-637824"/>
            <a:satOff val="3843"/>
            <a:lumOff val="30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0" tIns="0" rIns="71499" bIns="0" numCol="1" spcCol="1270" anchor="t" anchorCtr="0">
          <a:noAutofit/>
        </a:bodyPr>
        <a:lstStyle/>
        <a:p>
          <a:pPr lvl="0" algn="l" defTabSz="488950">
            <a:lnSpc>
              <a:spcPct val="90000"/>
            </a:lnSpc>
            <a:spcBef>
              <a:spcPct val="0"/>
            </a:spcBef>
            <a:spcAft>
              <a:spcPct val="35000"/>
            </a:spcAft>
          </a:pPr>
          <a:r>
            <a:rPr lang="en-GB" sz="1100" kern="1200" dirty="0" smtClean="0"/>
            <a:t>Manufacturing processes</a:t>
          </a:r>
          <a:endParaRPr lang="en-GB" sz="1100" kern="1200" dirty="0"/>
        </a:p>
        <a:p>
          <a:pPr marL="57150" lvl="1" indent="-57150" algn="l" defTabSz="400050">
            <a:lnSpc>
              <a:spcPct val="90000"/>
            </a:lnSpc>
            <a:spcBef>
              <a:spcPct val="0"/>
            </a:spcBef>
            <a:spcAft>
              <a:spcPct val="15000"/>
            </a:spcAft>
            <a:buChar char="••"/>
          </a:pPr>
          <a:r>
            <a:rPr lang="en-GB" sz="900" kern="1200" dirty="0" smtClean="0"/>
            <a:t>Work group</a:t>
          </a:r>
          <a:endParaRPr lang="en-GB" sz="900" kern="1200" dirty="0"/>
        </a:p>
        <a:p>
          <a:pPr marL="57150" lvl="1" indent="-57150" algn="l" defTabSz="400050">
            <a:lnSpc>
              <a:spcPct val="90000"/>
            </a:lnSpc>
            <a:spcBef>
              <a:spcPct val="0"/>
            </a:spcBef>
            <a:spcAft>
              <a:spcPct val="15000"/>
            </a:spcAft>
            <a:buChar char="••"/>
          </a:pPr>
          <a:r>
            <a:rPr lang="en-GB" sz="900" kern="1200" dirty="0" smtClean="0"/>
            <a:t>Management</a:t>
          </a:r>
          <a:endParaRPr lang="en-GB" sz="900" kern="1200" dirty="0"/>
        </a:p>
        <a:p>
          <a:pPr marL="57150" lvl="1" indent="-57150" algn="l" defTabSz="400050">
            <a:lnSpc>
              <a:spcPct val="90000"/>
            </a:lnSpc>
            <a:spcBef>
              <a:spcPct val="0"/>
            </a:spcBef>
            <a:spcAft>
              <a:spcPct val="15000"/>
            </a:spcAft>
            <a:buChar char="••"/>
          </a:pPr>
          <a:r>
            <a:rPr lang="en-GB" sz="900" kern="1200" dirty="0" smtClean="0"/>
            <a:t>Capital equipment</a:t>
          </a:r>
          <a:endParaRPr lang="en-GB" sz="900" kern="1200" dirty="0"/>
        </a:p>
        <a:p>
          <a:pPr marL="57150" lvl="1" indent="-57150" algn="l" defTabSz="400050">
            <a:lnSpc>
              <a:spcPct val="90000"/>
            </a:lnSpc>
            <a:spcBef>
              <a:spcPct val="0"/>
            </a:spcBef>
            <a:spcAft>
              <a:spcPct val="15000"/>
            </a:spcAft>
            <a:buChar char="••"/>
          </a:pPr>
          <a:r>
            <a:rPr lang="en-GB" sz="900" kern="1200" dirty="0" smtClean="0"/>
            <a:t>Poisons</a:t>
          </a:r>
          <a:endParaRPr lang="en-GB" sz="900" kern="1200" dirty="0"/>
        </a:p>
      </dsp:txBody>
      <dsp:txXfrm rot="16200000">
        <a:off x="-458794" y="1533887"/>
        <a:ext cx="4064000" cy="996225"/>
      </dsp:txXfrm>
    </dsp:sp>
    <dsp:sp modelId="{601F3E9F-462F-4834-9B54-58759CC943D5}">
      <dsp:nvSpPr>
        <dsp:cNvPr id="0" name=""/>
        <dsp:cNvSpPr/>
      </dsp:nvSpPr>
      <dsp:spPr>
        <a:xfrm rot="16200000">
          <a:off x="612147" y="1533887"/>
          <a:ext cx="4064000" cy="996225"/>
        </a:xfrm>
        <a:prstGeom prst="flowChartManualOperation">
          <a:avLst/>
        </a:prstGeom>
        <a:solidFill>
          <a:schemeClr val="accent4">
            <a:hueOff val="-1275649"/>
            <a:satOff val="7685"/>
            <a:lumOff val="6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0" tIns="0" rIns="71499" bIns="0" numCol="1" spcCol="1270" anchor="t" anchorCtr="0">
          <a:noAutofit/>
        </a:bodyPr>
        <a:lstStyle/>
        <a:p>
          <a:pPr lvl="0" algn="l" defTabSz="488950">
            <a:lnSpc>
              <a:spcPct val="90000"/>
            </a:lnSpc>
            <a:spcBef>
              <a:spcPct val="0"/>
            </a:spcBef>
            <a:spcAft>
              <a:spcPct val="35000"/>
            </a:spcAft>
          </a:pPr>
          <a:r>
            <a:rPr lang="en-GB" sz="1100" kern="1200" dirty="0" smtClean="0"/>
            <a:t>Packaging &amp; transportation</a:t>
          </a:r>
          <a:endParaRPr lang="en-GB" sz="1100" kern="1200" dirty="0"/>
        </a:p>
        <a:p>
          <a:pPr marL="57150" lvl="1" indent="-57150" algn="l" defTabSz="400050">
            <a:lnSpc>
              <a:spcPct val="90000"/>
            </a:lnSpc>
            <a:spcBef>
              <a:spcPct val="0"/>
            </a:spcBef>
            <a:spcAft>
              <a:spcPct val="15000"/>
            </a:spcAft>
            <a:buChar char="••"/>
          </a:pPr>
          <a:r>
            <a:rPr lang="en-GB" sz="900" kern="1200" dirty="0" smtClean="0"/>
            <a:t>Vehicle condition</a:t>
          </a:r>
          <a:endParaRPr lang="en-GB" sz="900" kern="1200" dirty="0"/>
        </a:p>
        <a:p>
          <a:pPr marL="57150" lvl="1" indent="-57150" algn="l" defTabSz="400050">
            <a:lnSpc>
              <a:spcPct val="90000"/>
            </a:lnSpc>
            <a:spcBef>
              <a:spcPct val="0"/>
            </a:spcBef>
            <a:spcAft>
              <a:spcPct val="15000"/>
            </a:spcAft>
            <a:buChar char="••"/>
          </a:pPr>
          <a:r>
            <a:rPr lang="en-GB" sz="900" kern="1200" dirty="0" smtClean="0"/>
            <a:t>Fuel choice</a:t>
          </a:r>
          <a:endParaRPr lang="en-GB" sz="900" kern="1200" dirty="0"/>
        </a:p>
        <a:p>
          <a:pPr marL="57150" lvl="1" indent="-57150" algn="l" defTabSz="400050">
            <a:lnSpc>
              <a:spcPct val="90000"/>
            </a:lnSpc>
            <a:spcBef>
              <a:spcPct val="0"/>
            </a:spcBef>
            <a:spcAft>
              <a:spcPct val="15000"/>
            </a:spcAft>
            <a:buChar char="••"/>
          </a:pPr>
          <a:r>
            <a:rPr lang="en-GB" sz="900" kern="1200" dirty="0" smtClean="0"/>
            <a:t>Routing</a:t>
          </a:r>
          <a:endParaRPr lang="en-GB" sz="900" kern="1200" dirty="0"/>
        </a:p>
        <a:p>
          <a:pPr marL="57150" lvl="1" indent="-57150" algn="l" defTabSz="400050">
            <a:lnSpc>
              <a:spcPct val="90000"/>
            </a:lnSpc>
            <a:spcBef>
              <a:spcPct val="0"/>
            </a:spcBef>
            <a:spcAft>
              <a:spcPct val="15000"/>
            </a:spcAft>
            <a:buChar char="••"/>
          </a:pPr>
          <a:r>
            <a:rPr lang="en-GB" sz="900" kern="1200" dirty="0" smtClean="0"/>
            <a:t>Suppliers</a:t>
          </a:r>
          <a:endParaRPr lang="en-GB" sz="900" kern="1200" dirty="0"/>
        </a:p>
      </dsp:txBody>
      <dsp:txXfrm rot="16200000">
        <a:off x="612147" y="1533887"/>
        <a:ext cx="4064000" cy="996225"/>
      </dsp:txXfrm>
    </dsp:sp>
    <dsp:sp modelId="{40051B40-026E-4683-A90E-BD48713DF0C0}">
      <dsp:nvSpPr>
        <dsp:cNvPr id="0" name=""/>
        <dsp:cNvSpPr/>
      </dsp:nvSpPr>
      <dsp:spPr>
        <a:xfrm rot="16200000">
          <a:off x="1683089" y="1533887"/>
          <a:ext cx="4064000" cy="996225"/>
        </a:xfrm>
        <a:prstGeom prst="flowChartManualOperation">
          <a:avLst/>
        </a:prstGeom>
        <a:solidFill>
          <a:schemeClr val="accent4">
            <a:hueOff val="-1913473"/>
            <a:satOff val="11528"/>
            <a:lumOff val="9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0" tIns="0" rIns="71499" bIns="0" numCol="1" spcCol="1270" anchor="t" anchorCtr="0">
          <a:noAutofit/>
        </a:bodyPr>
        <a:lstStyle/>
        <a:p>
          <a:pPr lvl="0" algn="l" defTabSz="488950">
            <a:lnSpc>
              <a:spcPct val="90000"/>
            </a:lnSpc>
            <a:spcBef>
              <a:spcPct val="0"/>
            </a:spcBef>
            <a:spcAft>
              <a:spcPct val="35000"/>
            </a:spcAft>
          </a:pPr>
          <a:r>
            <a:rPr lang="en-GB" sz="1100" kern="1200" dirty="0" smtClean="0"/>
            <a:t>Contractors</a:t>
          </a:r>
          <a:endParaRPr lang="en-GB" sz="1100" kern="1200" dirty="0"/>
        </a:p>
        <a:p>
          <a:pPr marL="57150" lvl="1" indent="-57150" algn="l" defTabSz="400050">
            <a:lnSpc>
              <a:spcPct val="90000"/>
            </a:lnSpc>
            <a:spcBef>
              <a:spcPct val="0"/>
            </a:spcBef>
            <a:spcAft>
              <a:spcPct val="15000"/>
            </a:spcAft>
            <a:buChar char="••"/>
          </a:pPr>
          <a:r>
            <a:rPr lang="en-GB" sz="900" kern="1200" dirty="0" smtClean="0"/>
            <a:t>Documentation</a:t>
          </a:r>
          <a:endParaRPr lang="en-GB" sz="900" kern="1200" dirty="0"/>
        </a:p>
        <a:p>
          <a:pPr marL="57150" lvl="1" indent="-57150" algn="l" defTabSz="400050">
            <a:lnSpc>
              <a:spcPct val="90000"/>
            </a:lnSpc>
            <a:spcBef>
              <a:spcPct val="0"/>
            </a:spcBef>
            <a:spcAft>
              <a:spcPct val="15000"/>
            </a:spcAft>
            <a:buChar char="••"/>
          </a:pPr>
          <a:r>
            <a:rPr lang="en-GB" sz="900" kern="1200" dirty="0" smtClean="0"/>
            <a:t>Instruction</a:t>
          </a:r>
          <a:endParaRPr lang="en-GB" sz="900" kern="1200" dirty="0"/>
        </a:p>
        <a:p>
          <a:pPr marL="57150" lvl="1" indent="-57150" algn="l" defTabSz="400050">
            <a:lnSpc>
              <a:spcPct val="90000"/>
            </a:lnSpc>
            <a:spcBef>
              <a:spcPct val="0"/>
            </a:spcBef>
            <a:spcAft>
              <a:spcPct val="15000"/>
            </a:spcAft>
            <a:buChar char="••"/>
          </a:pPr>
          <a:r>
            <a:rPr lang="en-GB" sz="900" kern="1200" smtClean="0"/>
            <a:t>Adherence monitoring</a:t>
          </a:r>
          <a:endParaRPr lang="en-GB" sz="900" kern="1200" dirty="0"/>
        </a:p>
      </dsp:txBody>
      <dsp:txXfrm rot="16200000">
        <a:off x="1683089" y="1533887"/>
        <a:ext cx="4064000" cy="996225"/>
      </dsp:txXfrm>
    </dsp:sp>
    <dsp:sp modelId="{E46EF8F8-31DA-4ED0-8143-7B2BD646F49E}">
      <dsp:nvSpPr>
        <dsp:cNvPr id="0" name=""/>
        <dsp:cNvSpPr/>
      </dsp:nvSpPr>
      <dsp:spPr>
        <a:xfrm rot="16200000">
          <a:off x="2754032" y="1533887"/>
          <a:ext cx="4064000" cy="996225"/>
        </a:xfrm>
        <a:prstGeom prst="flowChartManualOperation">
          <a:avLst/>
        </a:prstGeom>
        <a:solidFill>
          <a:schemeClr val="accent4">
            <a:hueOff val="-2551297"/>
            <a:satOff val="15371"/>
            <a:lumOff val="123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0" tIns="0" rIns="71499" bIns="0" numCol="1" spcCol="1270" anchor="t" anchorCtr="0">
          <a:noAutofit/>
        </a:bodyPr>
        <a:lstStyle/>
        <a:p>
          <a:pPr lvl="0" algn="l" defTabSz="488950">
            <a:lnSpc>
              <a:spcPct val="90000"/>
            </a:lnSpc>
            <a:spcBef>
              <a:spcPct val="0"/>
            </a:spcBef>
            <a:spcAft>
              <a:spcPct val="35000"/>
            </a:spcAft>
          </a:pPr>
          <a:r>
            <a:rPr lang="en-GB" sz="1100" kern="1200" dirty="0" smtClean="0"/>
            <a:t>Waste Management</a:t>
          </a:r>
          <a:endParaRPr lang="en-GB" sz="1100" kern="1200" dirty="0"/>
        </a:p>
        <a:p>
          <a:pPr marL="57150" lvl="1" indent="-57150" algn="l" defTabSz="400050">
            <a:lnSpc>
              <a:spcPct val="90000"/>
            </a:lnSpc>
            <a:spcBef>
              <a:spcPct val="0"/>
            </a:spcBef>
            <a:spcAft>
              <a:spcPct val="15000"/>
            </a:spcAft>
            <a:buChar char="••"/>
          </a:pPr>
          <a:r>
            <a:rPr lang="en-GB" sz="900" kern="1200" dirty="0" smtClean="0"/>
            <a:t> Sewage</a:t>
          </a:r>
          <a:endParaRPr lang="en-GB" sz="900" kern="1200" dirty="0"/>
        </a:p>
        <a:p>
          <a:pPr marL="57150" lvl="1" indent="-57150" algn="l" defTabSz="400050">
            <a:lnSpc>
              <a:spcPct val="90000"/>
            </a:lnSpc>
            <a:spcBef>
              <a:spcPct val="0"/>
            </a:spcBef>
            <a:spcAft>
              <a:spcPct val="15000"/>
            </a:spcAft>
            <a:buChar char="••"/>
          </a:pPr>
          <a:r>
            <a:rPr lang="en-GB" sz="900" kern="1200" dirty="0" smtClean="0"/>
            <a:t>Recycling</a:t>
          </a:r>
          <a:endParaRPr lang="en-GB" sz="900" kern="1200" dirty="0"/>
        </a:p>
        <a:p>
          <a:pPr marL="57150" lvl="1" indent="-57150" algn="l" defTabSz="400050">
            <a:lnSpc>
              <a:spcPct val="90000"/>
            </a:lnSpc>
            <a:spcBef>
              <a:spcPct val="0"/>
            </a:spcBef>
            <a:spcAft>
              <a:spcPct val="15000"/>
            </a:spcAft>
            <a:buChar char="••"/>
          </a:pPr>
          <a:r>
            <a:rPr lang="en-GB" sz="900" kern="1200" dirty="0" smtClean="0"/>
            <a:t>Fly tipping</a:t>
          </a:r>
          <a:endParaRPr lang="en-GB" sz="900" kern="1200" dirty="0"/>
        </a:p>
      </dsp:txBody>
      <dsp:txXfrm rot="16200000">
        <a:off x="2754032" y="1533887"/>
        <a:ext cx="4064000" cy="996225"/>
      </dsp:txXfrm>
    </dsp:sp>
    <dsp:sp modelId="{7C3D0750-F089-494B-AFE5-3A15CE3C9D7F}">
      <dsp:nvSpPr>
        <dsp:cNvPr id="0" name=""/>
        <dsp:cNvSpPr/>
      </dsp:nvSpPr>
      <dsp:spPr>
        <a:xfrm rot="16200000">
          <a:off x="3824974" y="1533887"/>
          <a:ext cx="4064000" cy="996225"/>
        </a:xfrm>
        <a:prstGeom prst="flowChartManualOperation">
          <a:avLst/>
        </a:prstGeom>
        <a:solidFill>
          <a:schemeClr val="accent4">
            <a:hueOff val="-3189121"/>
            <a:satOff val="19214"/>
            <a:lumOff val="15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0" tIns="0" rIns="71499" bIns="0" numCol="1" spcCol="1270" anchor="t" anchorCtr="0">
          <a:noAutofit/>
        </a:bodyPr>
        <a:lstStyle/>
        <a:p>
          <a:pPr lvl="0" algn="l" defTabSz="488950">
            <a:lnSpc>
              <a:spcPct val="90000"/>
            </a:lnSpc>
            <a:spcBef>
              <a:spcPct val="0"/>
            </a:spcBef>
            <a:spcAft>
              <a:spcPct val="35000"/>
            </a:spcAft>
          </a:pPr>
          <a:r>
            <a:rPr lang="en-GB" sz="1100" kern="1200" dirty="0" smtClean="0"/>
            <a:t>Raw material extraction</a:t>
          </a:r>
          <a:endParaRPr lang="en-GB" sz="1100" kern="1200" dirty="0"/>
        </a:p>
        <a:p>
          <a:pPr marL="57150" lvl="1" indent="-57150" algn="l" defTabSz="400050">
            <a:lnSpc>
              <a:spcPct val="90000"/>
            </a:lnSpc>
            <a:spcBef>
              <a:spcPct val="0"/>
            </a:spcBef>
            <a:spcAft>
              <a:spcPct val="15000"/>
            </a:spcAft>
            <a:buChar char="••"/>
          </a:pPr>
          <a:r>
            <a:rPr lang="en-GB" sz="900" kern="1200" dirty="0" smtClean="0"/>
            <a:t> Licensing</a:t>
          </a:r>
          <a:endParaRPr lang="en-GB" sz="900" kern="1200" dirty="0"/>
        </a:p>
        <a:p>
          <a:pPr marL="57150" lvl="1" indent="-57150" algn="l" defTabSz="400050">
            <a:lnSpc>
              <a:spcPct val="90000"/>
            </a:lnSpc>
            <a:spcBef>
              <a:spcPct val="0"/>
            </a:spcBef>
            <a:spcAft>
              <a:spcPct val="15000"/>
            </a:spcAft>
            <a:buChar char="••"/>
          </a:pPr>
          <a:r>
            <a:rPr lang="en-GB" sz="900" kern="1200" dirty="0" smtClean="0"/>
            <a:t>After use</a:t>
          </a:r>
          <a:endParaRPr lang="en-GB" sz="900" kern="1200" dirty="0"/>
        </a:p>
        <a:p>
          <a:pPr marL="57150" lvl="1" indent="-57150" algn="l" defTabSz="400050">
            <a:lnSpc>
              <a:spcPct val="90000"/>
            </a:lnSpc>
            <a:spcBef>
              <a:spcPct val="0"/>
            </a:spcBef>
            <a:spcAft>
              <a:spcPct val="15000"/>
            </a:spcAft>
            <a:buChar char="••"/>
          </a:pPr>
          <a:r>
            <a:rPr lang="en-GB" sz="900" kern="1200" dirty="0" smtClean="0"/>
            <a:t>Land reuse</a:t>
          </a:r>
          <a:endParaRPr lang="en-GB" sz="900" kern="1200" dirty="0"/>
        </a:p>
        <a:p>
          <a:pPr marL="57150" lvl="1" indent="-57150" algn="l" defTabSz="400050">
            <a:lnSpc>
              <a:spcPct val="90000"/>
            </a:lnSpc>
            <a:spcBef>
              <a:spcPct val="0"/>
            </a:spcBef>
            <a:spcAft>
              <a:spcPct val="15000"/>
            </a:spcAft>
            <a:buChar char="••"/>
          </a:pPr>
          <a:r>
            <a:rPr lang="en-GB" sz="900" kern="1200" dirty="0" smtClean="0"/>
            <a:t>Transport</a:t>
          </a:r>
          <a:endParaRPr lang="en-GB" sz="900" kern="1200" dirty="0"/>
        </a:p>
      </dsp:txBody>
      <dsp:txXfrm rot="16200000">
        <a:off x="3824974" y="1533887"/>
        <a:ext cx="4064000" cy="996225"/>
      </dsp:txXfrm>
    </dsp:sp>
    <dsp:sp modelId="{840840BE-0B0E-4783-8785-94953D8AD0A0}">
      <dsp:nvSpPr>
        <dsp:cNvPr id="0" name=""/>
        <dsp:cNvSpPr/>
      </dsp:nvSpPr>
      <dsp:spPr>
        <a:xfrm rot="16200000">
          <a:off x="4895916" y="1533887"/>
          <a:ext cx="4064000" cy="996225"/>
        </a:xfrm>
        <a:prstGeom prst="flowChartManualOperation">
          <a:avLst/>
        </a:prstGeom>
        <a:solidFill>
          <a:schemeClr val="accent4">
            <a:hueOff val="-3826945"/>
            <a:satOff val="23056"/>
            <a:lumOff val="184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0" tIns="0" rIns="71499" bIns="0" numCol="1" spcCol="1270" anchor="t" anchorCtr="0">
          <a:noAutofit/>
        </a:bodyPr>
        <a:lstStyle/>
        <a:p>
          <a:pPr lvl="0" algn="l" defTabSz="488950">
            <a:lnSpc>
              <a:spcPct val="90000"/>
            </a:lnSpc>
            <a:spcBef>
              <a:spcPct val="0"/>
            </a:spcBef>
            <a:spcAft>
              <a:spcPct val="35000"/>
            </a:spcAft>
          </a:pPr>
          <a:r>
            <a:rPr lang="en-GB" sz="1100" kern="1200" dirty="0" smtClean="0"/>
            <a:t>Distribution</a:t>
          </a:r>
          <a:endParaRPr lang="en-GB" sz="1100" kern="1200" dirty="0"/>
        </a:p>
        <a:p>
          <a:pPr marL="57150" lvl="1" indent="-57150" algn="l" defTabSz="400050">
            <a:lnSpc>
              <a:spcPct val="90000"/>
            </a:lnSpc>
            <a:spcBef>
              <a:spcPct val="0"/>
            </a:spcBef>
            <a:spcAft>
              <a:spcPct val="15000"/>
            </a:spcAft>
            <a:buChar char="••"/>
          </a:pPr>
          <a:r>
            <a:rPr lang="en-GB" sz="900" kern="1200" dirty="0" smtClean="0"/>
            <a:t> Local</a:t>
          </a:r>
          <a:endParaRPr lang="en-GB" sz="900" kern="1200" dirty="0"/>
        </a:p>
        <a:p>
          <a:pPr marL="57150" lvl="1" indent="-57150" algn="l" defTabSz="400050">
            <a:lnSpc>
              <a:spcPct val="90000"/>
            </a:lnSpc>
            <a:spcBef>
              <a:spcPct val="0"/>
            </a:spcBef>
            <a:spcAft>
              <a:spcPct val="15000"/>
            </a:spcAft>
            <a:buChar char="••"/>
          </a:pPr>
          <a:r>
            <a:rPr lang="en-GB" sz="900" kern="1200" dirty="0" smtClean="0"/>
            <a:t>Regional</a:t>
          </a:r>
          <a:endParaRPr lang="en-GB" sz="900" kern="1200" dirty="0"/>
        </a:p>
        <a:p>
          <a:pPr marL="57150" lvl="1" indent="-57150" algn="l" defTabSz="400050">
            <a:lnSpc>
              <a:spcPct val="90000"/>
            </a:lnSpc>
            <a:spcBef>
              <a:spcPct val="0"/>
            </a:spcBef>
            <a:spcAft>
              <a:spcPct val="15000"/>
            </a:spcAft>
            <a:buChar char="••"/>
          </a:pPr>
          <a:r>
            <a:rPr lang="en-GB" sz="900" kern="1200" dirty="0" smtClean="0"/>
            <a:t>National</a:t>
          </a:r>
          <a:endParaRPr lang="en-GB" sz="900" kern="1200" dirty="0"/>
        </a:p>
        <a:p>
          <a:pPr marL="57150" lvl="1" indent="-57150" algn="l" defTabSz="400050">
            <a:lnSpc>
              <a:spcPct val="90000"/>
            </a:lnSpc>
            <a:spcBef>
              <a:spcPct val="0"/>
            </a:spcBef>
            <a:spcAft>
              <a:spcPct val="15000"/>
            </a:spcAft>
            <a:buChar char="••"/>
          </a:pPr>
          <a:r>
            <a:rPr lang="en-GB" sz="900" kern="1200" dirty="0" smtClean="0"/>
            <a:t>Train </a:t>
          </a:r>
          <a:r>
            <a:rPr lang="en-GB" sz="900" kern="1200" dirty="0" err="1" smtClean="0"/>
            <a:t>vs</a:t>
          </a:r>
          <a:r>
            <a:rPr lang="en-GB" sz="900" kern="1200" dirty="0" smtClean="0"/>
            <a:t> Truck?</a:t>
          </a:r>
          <a:endParaRPr lang="en-GB" sz="900" kern="1200" dirty="0"/>
        </a:p>
      </dsp:txBody>
      <dsp:txXfrm rot="16200000">
        <a:off x="4895916" y="1533887"/>
        <a:ext cx="4064000" cy="996225"/>
      </dsp:txXfrm>
    </dsp:sp>
    <dsp:sp modelId="{EE3B4BB0-3A54-4EEF-B03D-261E7BB76EC7}">
      <dsp:nvSpPr>
        <dsp:cNvPr id="0" name=""/>
        <dsp:cNvSpPr/>
      </dsp:nvSpPr>
      <dsp:spPr>
        <a:xfrm rot="16200000">
          <a:off x="5966858" y="1533887"/>
          <a:ext cx="4064000" cy="996225"/>
        </a:xfrm>
        <a:prstGeom prst="flowChartManualOperation">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0" tIns="0" rIns="71499" bIns="0" numCol="1" spcCol="1270" anchor="t" anchorCtr="0">
          <a:noAutofit/>
        </a:bodyPr>
        <a:lstStyle/>
        <a:p>
          <a:pPr lvl="0" algn="l" defTabSz="488950">
            <a:lnSpc>
              <a:spcPct val="90000"/>
            </a:lnSpc>
            <a:spcBef>
              <a:spcPct val="0"/>
            </a:spcBef>
            <a:spcAft>
              <a:spcPct val="35000"/>
            </a:spcAft>
          </a:pPr>
          <a:r>
            <a:rPr lang="en-GB" sz="1100" kern="1200" dirty="0" smtClean="0"/>
            <a:t>Wildlife &amp; Biodiversity</a:t>
          </a:r>
          <a:endParaRPr lang="en-GB" sz="1100" kern="1200" dirty="0"/>
        </a:p>
        <a:p>
          <a:pPr marL="57150" lvl="1" indent="-57150" algn="l" defTabSz="400050">
            <a:lnSpc>
              <a:spcPct val="90000"/>
            </a:lnSpc>
            <a:spcBef>
              <a:spcPct val="0"/>
            </a:spcBef>
            <a:spcAft>
              <a:spcPct val="15000"/>
            </a:spcAft>
            <a:buChar char="••"/>
          </a:pPr>
          <a:r>
            <a:rPr lang="en-GB" sz="900" kern="1200" dirty="0" smtClean="0"/>
            <a:t> Local Biodiversity Action Plan - LBAP</a:t>
          </a:r>
          <a:endParaRPr lang="en-GB" sz="900" kern="1200" dirty="0"/>
        </a:p>
        <a:p>
          <a:pPr marL="57150" lvl="1" indent="-57150" algn="l" defTabSz="400050">
            <a:lnSpc>
              <a:spcPct val="90000"/>
            </a:lnSpc>
            <a:spcBef>
              <a:spcPct val="0"/>
            </a:spcBef>
            <a:spcAft>
              <a:spcPct val="15000"/>
            </a:spcAft>
            <a:buChar char="••"/>
          </a:pPr>
          <a:r>
            <a:rPr lang="en-GB" sz="900" kern="1200" dirty="0" smtClean="0"/>
            <a:t>National BAP</a:t>
          </a:r>
          <a:endParaRPr lang="en-GB" sz="900" kern="1200" dirty="0"/>
        </a:p>
        <a:p>
          <a:pPr marL="57150" lvl="1" indent="-57150" algn="l" defTabSz="400050">
            <a:lnSpc>
              <a:spcPct val="90000"/>
            </a:lnSpc>
            <a:spcBef>
              <a:spcPct val="0"/>
            </a:spcBef>
            <a:spcAft>
              <a:spcPct val="15000"/>
            </a:spcAft>
            <a:buChar char="••"/>
          </a:pPr>
          <a:r>
            <a:rPr lang="en-GB" sz="900" kern="1200" dirty="0" smtClean="0"/>
            <a:t>Species</a:t>
          </a:r>
          <a:endParaRPr lang="en-GB" sz="900" kern="1200" dirty="0"/>
        </a:p>
        <a:p>
          <a:pPr marL="57150" lvl="1" indent="-57150" algn="l" defTabSz="400050">
            <a:lnSpc>
              <a:spcPct val="90000"/>
            </a:lnSpc>
            <a:spcBef>
              <a:spcPct val="0"/>
            </a:spcBef>
            <a:spcAft>
              <a:spcPct val="15000"/>
            </a:spcAft>
            <a:buChar char="••"/>
          </a:pPr>
          <a:r>
            <a:rPr lang="en-GB" sz="900" kern="1200" dirty="0" smtClean="0"/>
            <a:t>Habitats</a:t>
          </a:r>
          <a:endParaRPr lang="en-GB" sz="900" kern="1200" dirty="0"/>
        </a:p>
        <a:p>
          <a:pPr marL="57150" lvl="1" indent="-57150" algn="l" defTabSz="400050">
            <a:lnSpc>
              <a:spcPct val="90000"/>
            </a:lnSpc>
            <a:spcBef>
              <a:spcPct val="0"/>
            </a:spcBef>
            <a:spcAft>
              <a:spcPct val="15000"/>
            </a:spcAft>
            <a:buChar char="••"/>
          </a:pPr>
          <a:r>
            <a:rPr lang="en-GB" sz="900" kern="1200" dirty="0" smtClean="0"/>
            <a:t>Help from volunteer organizations </a:t>
          </a:r>
          <a:r>
            <a:rPr lang="en-GB" sz="900" kern="1200" dirty="0" err="1" smtClean="0"/>
            <a:t>i.e</a:t>
          </a:r>
          <a:r>
            <a:rPr lang="en-GB" sz="900" kern="1200" dirty="0" smtClean="0"/>
            <a:t> BCTV?</a:t>
          </a:r>
          <a:endParaRPr lang="en-GB" sz="900" kern="1200" dirty="0"/>
        </a:p>
      </dsp:txBody>
      <dsp:txXfrm rot="16200000">
        <a:off x="5966858" y="1533887"/>
        <a:ext cx="4064000" cy="996225"/>
      </dsp:txXfrm>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6B8EC2A-2774-4D1E-BDAD-C23AC315E936}">
      <dsp:nvSpPr>
        <dsp:cNvPr id="0" name=""/>
        <dsp:cNvSpPr/>
      </dsp:nvSpPr>
      <dsp:spPr>
        <a:xfrm rot="16200000">
          <a:off x="-561503" y="564554"/>
          <a:ext cx="4064000" cy="2934890"/>
        </a:xfrm>
        <a:prstGeom prst="flowChartManualOperati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6499" bIns="0" numCol="1" spcCol="1270" anchor="t" anchorCtr="0">
          <a:noAutofit/>
        </a:bodyPr>
        <a:lstStyle/>
        <a:p>
          <a:pPr lvl="0" algn="l" defTabSz="933450">
            <a:lnSpc>
              <a:spcPct val="90000"/>
            </a:lnSpc>
            <a:spcBef>
              <a:spcPct val="0"/>
            </a:spcBef>
            <a:spcAft>
              <a:spcPct val="35000"/>
            </a:spcAft>
          </a:pPr>
          <a:r>
            <a:rPr lang="en-GB" sz="2100" kern="1200" dirty="0" smtClean="0"/>
            <a:t>Requirements</a:t>
          </a:r>
          <a:endParaRPr lang="en-GB" sz="2100" kern="1200" dirty="0"/>
        </a:p>
        <a:p>
          <a:pPr marL="171450" lvl="1" indent="-171450" algn="l" defTabSz="711200">
            <a:lnSpc>
              <a:spcPct val="90000"/>
            </a:lnSpc>
            <a:spcBef>
              <a:spcPct val="0"/>
            </a:spcBef>
            <a:spcAft>
              <a:spcPct val="15000"/>
            </a:spcAft>
            <a:buChar char="••"/>
          </a:pPr>
          <a:r>
            <a:rPr lang="en-GB" sz="1600" kern="1200" dirty="0" smtClean="0"/>
            <a:t>National &amp; International legal bodies</a:t>
          </a:r>
          <a:endParaRPr lang="en-GB" sz="1600" kern="1200" dirty="0"/>
        </a:p>
        <a:p>
          <a:pPr marL="171450" lvl="1" indent="-171450" algn="l" defTabSz="711200">
            <a:lnSpc>
              <a:spcPct val="90000"/>
            </a:lnSpc>
            <a:spcBef>
              <a:spcPct val="0"/>
            </a:spcBef>
            <a:spcAft>
              <a:spcPct val="15000"/>
            </a:spcAft>
            <a:buChar char="••"/>
          </a:pPr>
          <a:r>
            <a:rPr lang="en-GB" sz="1600" kern="1200" dirty="0" smtClean="0"/>
            <a:t>Provincial &amp; County Councils</a:t>
          </a:r>
          <a:endParaRPr lang="en-GB" sz="1600" kern="1200" dirty="0"/>
        </a:p>
        <a:p>
          <a:pPr marL="171450" lvl="1" indent="-171450" algn="l" defTabSz="711200">
            <a:lnSpc>
              <a:spcPct val="90000"/>
            </a:lnSpc>
            <a:spcBef>
              <a:spcPct val="0"/>
            </a:spcBef>
            <a:spcAft>
              <a:spcPct val="15000"/>
            </a:spcAft>
            <a:buChar char="••"/>
          </a:pPr>
          <a:r>
            <a:rPr lang="en-GB" sz="1600" kern="1200" dirty="0" smtClean="0"/>
            <a:t>Local councils</a:t>
          </a:r>
          <a:endParaRPr lang="en-GB" sz="1600" kern="1200" dirty="0"/>
        </a:p>
      </dsp:txBody>
      <dsp:txXfrm rot="16200000">
        <a:off x="-561503" y="564554"/>
        <a:ext cx="4064000" cy="2934890"/>
      </dsp:txXfrm>
    </dsp:sp>
    <dsp:sp modelId="{813EEA71-B7A8-4ABC-8745-24428A88D509}">
      <dsp:nvSpPr>
        <dsp:cNvPr id="0" name=""/>
        <dsp:cNvSpPr/>
      </dsp:nvSpPr>
      <dsp:spPr>
        <a:xfrm rot="16200000">
          <a:off x="2596554" y="564554"/>
          <a:ext cx="4064000" cy="2934890"/>
        </a:xfrm>
        <a:prstGeom prst="flowChartManualOperation">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6499" bIns="0" numCol="1" spcCol="1270" anchor="t" anchorCtr="0">
          <a:noAutofit/>
        </a:bodyPr>
        <a:lstStyle/>
        <a:p>
          <a:pPr lvl="0" algn="l" defTabSz="933450">
            <a:lnSpc>
              <a:spcPct val="90000"/>
            </a:lnSpc>
            <a:spcBef>
              <a:spcPct val="0"/>
            </a:spcBef>
            <a:spcAft>
              <a:spcPct val="35000"/>
            </a:spcAft>
          </a:pPr>
          <a:r>
            <a:rPr lang="en-GB" sz="2100" kern="1200" dirty="0" smtClean="0"/>
            <a:t>Examples</a:t>
          </a:r>
          <a:endParaRPr lang="en-GB" sz="2100" kern="1200" dirty="0"/>
        </a:p>
        <a:p>
          <a:pPr marL="171450" lvl="1" indent="-171450" algn="l" defTabSz="711200">
            <a:lnSpc>
              <a:spcPct val="90000"/>
            </a:lnSpc>
            <a:spcBef>
              <a:spcPct val="0"/>
            </a:spcBef>
            <a:spcAft>
              <a:spcPct val="15000"/>
            </a:spcAft>
            <a:buChar char="••"/>
          </a:pPr>
          <a:r>
            <a:rPr lang="en-GB" sz="1600" kern="1200" dirty="0" smtClean="0"/>
            <a:t>Agreements with public bodies</a:t>
          </a:r>
          <a:endParaRPr lang="en-GB" sz="1600" kern="1200" dirty="0"/>
        </a:p>
        <a:p>
          <a:pPr marL="171450" lvl="1" indent="-171450" algn="l" defTabSz="711200">
            <a:lnSpc>
              <a:spcPct val="90000"/>
            </a:lnSpc>
            <a:spcBef>
              <a:spcPct val="0"/>
            </a:spcBef>
            <a:spcAft>
              <a:spcPct val="15000"/>
            </a:spcAft>
            <a:buChar char="••"/>
          </a:pPr>
          <a:r>
            <a:rPr lang="en-GB" sz="1600" kern="1200" dirty="0" smtClean="0"/>
            <a:t>Non-regulatory guidelines</a:t>
          </a:r>
          <a:endParaRPr lang="en-GB" sz="1600" kern="1200" dirty="0"/>
        </a:p>
        <a:p>
          <a:pPr marL="171450" lvl="1" indent="-171450" algn="l" defTabSz="711200">
            <a:lnSpc>
              <a:spcPct val="90000"/>
            </a:lnSpc>
            <a:spcBef>
              <a:spcPct val="0"/>
            </a:spcBef>
            <a:spcAft>
              <a:spcPct val="15000"/>
            </a:spcAft>
            <a:buChar char="••"/>
          </a:pPr>
          <a:r>
            <a:rPr lang="en-GB" sz="1600" kern="1200" dirty="0" smtClean="0"/>
            <a:t>Codes of practice</a:t>
          </a:r>
          <a:endParaRPr lang="en-GB" sz="1600" kern="1200" dirty="0"/>
        </a:p>
        <a:p>
          <a:pPr marL="171450" lvl="1" indent="-171450" algn="l" defTabSz="711200">
            <a:lnSpc>
              <a:spcPct val="90000"/>
            </a:lnSpc>
            <a:spcBef>
              <a:spcPct val="0"/>
            </a:spcBef>
            <a:spcAft>
              <a:spcPct val="15000"/>
            </a:spcAft>
            <a:buChar char="••"/>
          </a:pPr>
          <a:r>
            <a:rPr lang="en-GB" sz="1600" kern="1200" dirty="0" smtClean="0"/>
            <a:t>Requirements of trade associations</a:t>
          </a:r>
          <a:endParaRPr lang="en-GB" sz="1600" kern="1200" dirty="0"/>
        </a:p>
        <a:p>
          <a:pPr marL="171450" lvl="1" indent="-171450" algn="l" defTabSz="711200">
            <a:lnSpc>
              <a:spcPct val="90000"/>
            </a:lnSpc>
            <a:spcBef>
              <a:spcPct val="0"/>
            </a:spcBef>
            <a:spcAft>
              <a:spcPct val="15000"/>
            </a:spcAft>
            <a:buChar char="••"/>
          </a:pPr>
          <a:r>
            <a:rPr lang="en-GB" sz="1600" kern="1200" dirty="0" smtClean="0"/>
            <a:t>Corporate &amp; other commitments</a:t>
          </a:r>
          <a:endParaRPr lang="en-GB" sz="1600" kern="1200" dirty="0"/>
        </a:p>
      </dsp:txBody>
      <dsp:txXfrm rot="16200000">
        <a:off x="2596554" y="564554"/>
        <a:ext cx="4064000" cy="2934890"/>
      </dsp:txXfrm>
    </dsp:sp>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F0868E7-8BBF-4704-8C35-5D6BC267DA0C}">
      <dsp:nvSpPr>
        <dsp:cNvPr id="0" name=""/>
        <dsp:cNvSpPr/>
      </dsp:nvSpPr>
      <dsp:spPr>
        <a:xfrm rot="16200000">
          <a:off x="-561503" y="564554"/>
          <a:ext cx="4064000" cy="2934890"/>
        </a:xfrm>
        <a:prstGeom prst="flowChartManualOperation">
          <a:avLst/>
        </a:prstGeom>
        <a:gradFill rotWithShape="0">
          <a:gsLst>
            <a:gs pos="0">
              <a:schemeClr val="accent2">
                <a:shade val="80000"/>
                <a:hueOff val="0"/>
                <a:satOff val="0"/>
                <a:lumOff val="0"/>
                <a:alphaOff val="0"/>
                <a:shade val="51000"/>
                <a:satMod val="130000"/>
              </a:schemeClr>
            </a:gs>
            <a:gs pos="80000">
              <a:schemeClr val="accent2">
                <a:shade val="80000"/>
                <a:hueOff val="0"/>
                <a:satOff val="0"/>
                <a:lumOff val="0"/>
                <a:alphaOff val="0"/>
                <a:shade val="93000"/>
                <a:satMod val="130000"/>
              </a:schemeClr>
            </a:gs>
            <a:gs pos="100000">
              <a:schemeClr val="accent2">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5100" tIns="0" rIns="165974" bIns="0" numCol="1" spcCol="1270" anchor="t" anchorCtr="0">
          <a:noAutofit/>
        </a:bodyPr>
        <a:lstStyle/>
        <a:p>
          <a:pPr lvl="0" algn="l" defTabSz="1155700">
            <a:lnSpc>
              <a:spcPct val="90000"/>
            </a:lnSpc>
            <a:spcBef>
              <a:spcPct val="0"/>
            </a:spcBef>
            <a:spcAft>
              <a:spcPct val="35000"/>
            </a:spcAft>
          </a:pPr>
          <a:r>
            <a:rPr lang="en-GB" sz="2600" kern="1200" dirty="0" smtClean="0"/>
            <a:t>Best available technology</a:t>
          </a:r>
          <a:endParaRPr lang="en-GB" sz="2600" kern="1200" dirty="0"/>
        </a:p>
        <a:p>
          <a:pPr marL="228600" lvl="1" indent="-228600" algn="l" defTabSz="889000">
            <a:lnSpc>
              <a:spcPct val="90000"/>
            </a:lnSpc>
            <a:spcBef>
              <a:spcPct val="0"/>
            </a:spcBef>
            <a:spcAft>
              <a:spcPct val="15000"/>
            </a:spcAft>
            <a:buChar char="••"/>
          </a:pPr>
          <a:r>
            <a:rPr lang="en-GB" sz="2000" kern="1200" dirty="0" smtClean="0"/>
            <a:t>Where affordable</a:t>
          </a:r>
          <a:endParaRPr lang="en-GB" sz="2000" kern="1200" dirty="0"/>
        </a:p>
        <a:p>
          <a:pPr marL="228600" lvl="1" indent="-228600" algn="l" defTabSz="889000">
            <a:lnSpc>
              <a:spcPct val="90000"/>
            </a:lnSpc>
            <a:spcBef>
              <a:spcPct val="0"/>
            </a:spcBef>
            <a:spcAft>
              <a:spcPct val="15000"/>
            </a:spcAft>
            <a:buChar char="••"/>
          </a:pPr>
          <a:r>
            <a:rPr lang="en-GB" sz="2000" kern="1200" dirty="0" smtClean="0"/>
            <a:t>Future-looking</a:t>
          </a:r>
          <a:endParaRPr lang="en-GB" sz="2000" kern="1200" dirty="0"/>
        </a:p>
      </dsp:txBody>
      <dsp:txXfrm rot="16200000">
        <a:off x="-561503" y="564554"/>
        <a:ext cx="4064000" cy="2934890"/>
      </dsp:txXfrm>
    </dsp:sp>
    <dsp:sp modelId="{C3503655-0786-4C11-95D5-A8981DBDF0E8}">
      <dsp:nvSpPr>
        <dsp:cNvPr id="0" name=""/>
        <dsp:cNvSpPr/>
      </dsp:nvSpPr>
      <dsp:spPr>
        <a:xfrm rot="16200000">
          <a:off x="2593503" y="564554"/>
          <a:ext cx="4064000" cy="2934890"/>
        </a:xfrm>
        <a:prstGeom prst="flowChartManualOperation">
          <a:avLst/>
        </a:prstGeom>
        <a:gradFill rotWithShape="0">
          <a:gsLst>
            <a:gs pos="0">
              <a:schemeClr val="accent2">
                <a:shade val="80000"/>
                <a:hueOff val="-35872"/>
                <a:satOff val="-4024"/>
                <a:lumOff val="25680"/>
                <a:alphaOff val="0"/>
                <a:shade val="51000"/>
                <a:satMod val="130000"/>
              </a:schemeClr>
            </a:gs>
            <a:gs pos="80000">
              <a:schemeClr val="accent2">
                <a:shade val="80000"/>
                <a:hueOff val="-35872"/>
                <a:satOff val="-4024"/>
                <a:lumOff val="25680"/>
                <a:alphaOff val="0"/>
                <a:shade val="93000"/>
                <a:satMod val="130000"/>
              </a:schemeClr>
            </a:gs>
            <a:gs pos="100000">
              <a:schemeClr val="accent2">
                <a:shade val="80000"/>
                <a:hueOff val="-35872"/>
                <a:satOff val="-4024"/>
                <a:lumOff val="2568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5100" tIns="0" rIns="165974" bIns="0" numCol="1" spcCol="1270" anchor="t" anchorCtr="0">
          <a:noAutofit/>
        </a:bodyPr>
        <a:lstStyle/>
        <a:p>
          <a:pPr lvl="0" algn="l" defTabSz="1155700">
            <a:lnSpc>
              <a:spcPct val="90000"/>
            </a:lnSpc>
            <a:spcBef>
              <a:spcPct val="0"/>
            </a:spcBef>
            <a:spcAft>
              <a:spcPct val="35000"/>
            </a:spcAft>
          </a:pPr>
          <a:r>
            <a:rPr lang="en-GB" sz="2600" kern="1200" dirty="0" smtClean="0"/>
            <a:t>Processes</a:t>
          </a:r>
          <a:endParaRPr lang="en-GB" sz="2600" kern="1200" dirty="0"/>
        </a:p>
        <a:p>
          <a:pPr marL="228600" lvl="1" indent="-228600" algn="l" defTabSz="889000">
            <a:lnSpc>
              <a:spcPct val="90000"/>
            </a:lnSpc>
            <a:spcBef>
              <a:spcPct val="0"/>
            </a:spcBef>
            <a:spcAft>
              <a:spcPct val="15000"/>
            </a:spcAft>
            <a:buChar char="••"/>
          </a:pPr>
          <a:r>
            <a:rPr lang="en-GB" sz="2000" kern="1200" dirty="0" smtClean="0"/>
            <a:t>Planning</a:t>
          </a:r>
          <a:endParaRPr lang="en-GB" sz="2000" kern="1200" dirty="0"/>
        </a:p>
        <a:p>
          <a:pPr marL="228600" lvl="1" indent="-228600" algn="l" defTabSz="889000">
            <a:lnSpc>
              <a:spcPct val="90000"/>
            </a:lnSpc>
            <a:spcBef>
              <a:spcPct val="0"/>
            </a:spcBef>
            <a:spcAft>
              <a:spcPct val="15000"/>
            </a:spcAft>
            <a:buChar char="••"/>
          </a:pPr>
          <a:r>
            <a:rPr lang="en-GB" sz="2000" kern="1200" dirty="0" smtClean="0"/>
            <a:t>Design</a:t>
          </a:r>
          <a:endParaRPr lang="en-GB" sz="2000" kern="1200" dirty="0"/>
        </a:p>
        <a:p>
          <a:pPr marL="228600" lvl="1" indent="-228600" algn="l" defTabSz="889000">
            <a:lnSpc>
              <a:spcPct val="90000"/>
            </a:lnSpc>
            <a:spcBef>
              <a:spcPct val="0"/>
            </a:spcBef>
            <a:spcAft>
              <a:spcPct val="15000"/>
            </a:spcAft>
            <a:buChar char="••"/>
          </a:pPr>
          <a:r>
            <a:rPr lang="en-GB" sz="2000" kern="1200" dirty="0" smtClean="0"/>
            <a:t>Construction</a:t>
          </a:r>
          <a:endParaRPr lang="en-GB" sz="2000" kern="1200" dirty="0"/>
        </a:p>
        <a:p>
          <a:pPr marL="228600" lvl="1" indent="-228600" algn="l" defTabSz="889000">
            <a:lnSpc>
              <a:spcPct val="90000"/>
            </a:lnSpc>
            <a:spcBef>
              <a:spcPct val="0"/>
            </a:spcBef>
            <a:spcAft>
              <a:spcPct val="15000"/>
            </a:spcAft>
            <a:buChar char="••"/>
          </a:pPr>
          <a:r>
            <a:rPr lang="en-GB" sz="2000" kern="1200" dirty="0" smtClean="0"/>
            <a:t>Commissioning</a:t>
          </a:r>
          <a:endParaRPr lang="en-GB" sz="2000" kern="1200" dirty="0"/>
        </a:p>
        <a:p>
          <a:pPr marL="228600" lvl="1" indent="-228600" algn="l" defTabSz="889000">
            <a:lnSpc>
              <a:spcPct val="90000"/>
            </a:lnSpc>
            <a:spcBef>
              <a:spcPct val="0"/>
            </a:spcBef>
            <a:spcAft>
              <a:spcPct val="15000"/>
            </a:spcAft>
            <a:buChar char="••"/>
          </a:pPr>
          <a:r>
            <a:rPr lang="en-GB" sz="2000" kern="1200" dirty="0" smtClean="0"/>
            <a:t>Operation</a:t>
          </a:r>
          <a:endParaRPr lang="en-GB" sz="2000" kern="1200" dirty="0"/>
        </a:p>
        <a:p>
          <a:pPr marL="228600" lvl="1" indent="-228600" algn="l" defTabSz="889000">
            <a:lnSpc>
              <a:spcPct val="90000"/>
            </a:lnSpc>
            <a:spcBef>
              <a:spcPct val="0"/>
            </a:spcBef>
            <a:spcAft>
              <a:spcPct val="15000"/>
            </a:spcAft>
            <a:buChar char="••"/>
          </a:pPr>
          <a:r>
            <a:rPr lang="en-GB" sz="2000" kern="1200" dirty="0" smtClean="0"/>
            <a:t>Decommissioning</a:t>
          </a:r>
          <a:endParaRPr lang="en-GB" sz="2000" kern="1200" dirty="0"/>
        </a:p>
      </dsp:txBody>
      <dsp:txXfrm rot="16200000">
        <a:off x="2593503" y="564554"/>
        <a:ext cx="4064000" cy="293489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87BDB1-1F66-4943-932C-C89BBC765B35}" type="datetimeFigureOut">
              <a:rPr lang="en-US" smtClean="0"/>
              <a:pPr/>
              <a:t>11/25/2009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25D500-9158-4690-8271-DC13FBFC63A6}"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fld id="{A0FF08ED-2405-4967-8BCC-F3FAC777CE64}" type="slidenum">
              <a:rPr lang="en-GB" smtClean="0"/>
              <a:pPr/>
              <a:t>3</a:t>
            </a:fld>
            <a:endParaRPr lang="en-GB" dirty="0"/>
          </a:p>
        </p:txBody>
      </p:sp>
      <p:sp>
        <p:nvSpPr>
          <p:cNvPr id="4" name="Slide Number Placeholder 3"/>
          <p:cNvSpPr>
            <a:spLocks noGrp="1"/>
          </p:cNvSpPr>
          <p:nvPr>
            <p:ph type="sldNum" sz="quarter" idx="10"/>
          </p:nvPr>
        </p:nvSpPr>
        <p:spPr/>
        <p:txBody>
          <a:bodyPr/>
          <a:lstStyle/>
          <a:p>
            <a:fld id="{F125D500-9158-4690-8271-DC13FBFC63A6}" type="slidenum">
              <a:rPr lang="en-GB" smtClean="0"/>
              <a:pPr/>
              <a:t>3</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7</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8</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9</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fld id="{A0FF08ED-2405-4967-8BCC-F3FAC777CE64}" type="slidenum">
              <a:rPr lang="en-GB" smtClean="0"/>
              <a:pPr/>
              <a:t>10</a:t>
            </a:fld>
            <a:endParaRPr lang="en-GB" dirty="0"/>
          </a:p>
        </p:txBody>
      </p:sp>
      <p:sp>
        <p:nvSpPr>
          <p:cNvPr id="4" name="Slide Number Placeholder 3"/>
          <p:cNvSpPr>
            <a:spLocks noGrp="1"/>
          </p:cNvSpPr>
          <p:nvPr>
            <p:ph type="sldNum" sz="quarter" idx="10"/>
          </p:nvPr>
        </p:nvSpPr>
        <p:spPr/>
        <p:txBody>
          <a:bodyPr/>
          <a:lstStyle/>
          <a:p>
            <a:fld id="{F125D500-9158-4690-8271-DC13FBFC63A6}" type="slidenum">
              <a:rPr lang="en-GB" smtClean="0"/>
              <a:pPr/>
              <a:t>10</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11</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12</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13</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14</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15</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16</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17</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18</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19</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20</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125D500-9158-4690-8271-DC13FBFC63A6}" type="slidenum">
              <a:rPr lang="en-GB" smtClean="0"/>
              <a:pPr/>
              <a:t>21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r>
              <a:rPr lang="en-US" smtClean="0"/>
              <a:t>16/10/2009 - ISO 14001 Introduction</a:t>
            </a:r>
            <a:endParaRPr lang="en-GB"/>
          </a:p>
        </p:txBody>
      </p:sp>
      <p:sp>
        <p:nvSpPr>
          <p:cNvPr id="5" name="Footer Placeholder 4"/>
          <p:cNvSpPr>
            <a:spLocks noGrp="1"/>
          </p:cNvSpPr>
          <p:nvPr>
            <p:ph type="ftr" sz="quarter" idx="11"/>
          </p:nvPr>
        </p:nvSpPr>
        <p:spPr/>
        <p:txBody>
          <a:bodyPr/>
          <a:lstStyle/>
          <a:p>
            <a:r>
              <a:rPr lang="fr-FR" smtClean="0"/>
              <a:t>(c) SysEnvir, 2009 - Source BSI ISO 14001</a:t>
            </a:r>
            <a:endParaRPr lang="en-GB"/>
          </a:p>
        </p:txBody>
      </p:sp>
      <p:sp>
        <p:nvSpPr>
          <p:cNvPr id="6" name="Slide Number Placeholder 5"/>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r>
              <a:rPr lang="en-US" smtClean="0"/>
              <a:t>16/10/2009 - ISO 14001 Introduction</a:t>
            </a:r>
            <a:endParaRPr lang="en-GB"/>
          </a:p>
        </p:txBody>
      </p:sp>
      <p:sp>
        <p:nvSpPr>
          <p:cNvPr id="5" name="Footer Placeholder 4"/>
          <p:cNvSpPr>
            <a:spLocks noGrp="1"/>
          </p:cNvSpPr>
          <p:nvPr>
            <p:ph type="ftr" sz="quarter" idx="11"/>
          </p:nvPr>
        </p:nvSpPr>
        <p:spPr/>
        <p:txBody>
          <a:bodyPr/>
          <a:lstStyle/>
          <a:p>
            <a:r>
              <a:rPr lang="fr-FR" smtClean="0"/>
              <a:t>(c) SysEnvir, 2009 - Source BSI ISO 14001</a:t>
            </a:r>
            <a:endParaRPr lang="en-GB"/>
          </a:p>
        </p:txBody>
      </p:sp>
      <p:sp>
        <p:nvSpPr>
          <p:cNvPr id="6" name="Slide Number Placeholder 5"/>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16/10/2009 - ISO 14001 Introduction</a:t>
            </a:r>
            <a:endParaRPr lang="en-GB"/>
          </a:p>
        </p:txBody>
      </p:sp>
      <p:sp>
        <p:nvSpPr>
          <p:cNvPr id="5" name="Footer Placeholder 4"/>
          <p:cNvSpPr>
            <a:spLocks noGrp="1"/>
          </p:cNvSpPr>
          <p:nvPr>
            <p:ph type="ftr" sz="quarter" idx="11"/>
          </p:nvPr>
        </p:nvSpPr>
        <p:spPr/>
        <p:txBody>
          <a:bodyPr/>
          <a:lstStyle/>
          <a:p>
            <a:r>
              <a:rPr lang="fr-FR" smtClean="0"/>
              <a:t>(c) SysEnvir, 2009 - Source BSI ISO 14001</a:t>
            </a:r>
            <a:endParaRPr lang="en-GB"/>
          </a:p>
        </p:txBody>
      </p:sp>
      <p:sp>
        <p:nvSpPr>
          <p:cNvPr id="6" name="Slide Number Placeholder 5"/>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r>
              <a:rPr lang="en-US" smtClean="0"/>
              <a:t>16/10/2009 - ISO 14001 Introduction</a:t>
            </a:r>
            <a:endParaRPr lang="en-GB"/>
          </a:p>
        </p:txBody>
      </p:sp>
      <p:sp>
        <p:nvSpPr>
          <p:cNvPr id="6" name="Footer Placeholder 5"/>
          <p:cNvSpPr>
            <a:spLocks noGrp="1"/>
          </p:cNvSpPr>
          <p:nvPr>
            <p:ph type="ftr" sz="quarter" idx="11"/>
          </p:nvPr>
        </p:nvSpPr>
        <p:spPr/>
        <p:txBody>
          <a:bodyPr/>
          <a:lstStyle/>
          <a:p>
            <a:r>
              <a:rPr lang="fr-FR" smtClean="0"/>
              <a:t>(c) SysEnvir, 2009 - Source BSI ISO 14001</a:t>
            </a:r>
            <a:endParaRPr lang="en-GB"/>
          </a:p>
        </p:txBody>
      </p:sp>
      <p:sp>
        <p:nvSpPr>
          <p:cNvPr id="7" name="Slide Number Placeholder 6"/>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r>
              <a:rPr lang="en-US" smtClean="0"/>
              <a:t>16/10/2009 - ISO 14001 Introduction</a:t>
            </a:r>
            <a:endParaRPr lang="en-GB"/>
          </a:p>
        </p:txBody>
      </p:sp>
      <p:sp>
        <p:nvSpPr>
          <p:cNvPr id="8" name="Footer Placeholder 7"/>
          <p:cNvSpPr>
            <a:spLocks noGrp="1"/>
          </p:cNvSpPr>
          <p:nvPr>
            <p:ph type="ftr" sz="quarter" idx="11"/>
          </p:nvPr>
        </p:nvSpPr>
        <p:spPr/>
        <p:txBody>
          <a:bodyPr/>
          <a:lstStyle/>
          <a:p>
            <a:r>
              <a:rPr lang="fr-FR" smtClean="0"/>
              <a:t>(c) SysEnvir, 2009 - Source BSI ISO 14001</a:t>
            </a:r>
            <a:endParaRPr lang="en-GB"/>
          </a:p>
        </p:txBody>
      </p:sp>
      <p:sp>
        <p:nvSpPr>
          <p:cNvPr id="9" name="Slide Number Placeholder 8"/>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r>
              <a:rPr lang="en-US" smtClean="0"/>
              <a:t>16/10/2009 - ISO 14001 Introduction</a:t>
            </a:r>
            <a:endParaRPr lang="en-GB"/>
          </a:p>
        </p:txBody>
      </p:sp>
      <p:sp>
        <p:nvSpPr>
          <p:cNvPr id="4" name="Footer Placeholder 3"/>
          <p:cNvSpPr>
            <a:spLocks noGrp="1"/>
          </p:cNvSpPr>
          <p:nvPr>
            <p:ph type="ftr" sz="quarter" idx="11"/>
          </p:nvPr>
        </p:nvSpPr>
        <p:spPr/>
        <p:txBody>
          <a:bodyPr/>
          <a:lstStyle/>
          <a:p>
            <a:r>
              <a:rPr lang="fr-FR" smtClean="0"/>
              <a:t>(c) SysEnvir, 2009 - Source BSI ISO 14001</a:t>
            </a:r>
            <a:endParaRPr lang="en-GB"/>
          </a:p>
        </p:txBody>
      </p:sp>
      <p:sp>
        <p:nvSpPr>
          <p:cNvPr id="5" name="Slide Number Placeholder 4"/>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16/10/2009 - ISO 14001 Introduction</a:t>
            </a:r>
            <a:endParaRPr lang="en-GB"/>
          </a:p>
        </p:txBody>
      </p:sp>
      <p:sp>
        <p:nvSpPr>
          <p:cNvPr id="6" name="Footer Placeholder 5"/>
          <p:cNvSpPr>
            <a:spLocks noGrp="1"/>
          </p:cNvSpPr>
          <p:nvPr>
            <p:ph type="ftr" sz="quarter" idx="11"/>
          </p:nvPr>
        </p:nvSpPr>
        <p:spPr/>
        <p:txBody>
          <a:bodyPr/>
          <a:lstStyle/>
          <a:p>
            <a:r>
              <a:rPr lang="fr-FR" smtClean="0"/>
              <a:t>(c) SysEnvir, 2009 - Source BSI ISO 14001</a:t>
            </a:r>
            <a:endParaRPr lang="en-GB"/>
          </a:p>
        </p:txBody>
      </p:sp>
      <p:sp>
        <p:nvSpPr>
          <p:cNvPr id="7" name="Slide Number Placeholder 6"/>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16/10/2009 - ISO 14001 Introduction</a:t>
            </a:r>
            <a:endParaRPr lang="en-GB"/>
          </a:p>
        </p:txBody>
      </p:sp>
      <p:sp>
        <p:nvSpPr>
          <p:cNvPr id="6" name="Footer Placeholder 5"/>
          <p:cNvSpPr>
            <a:spLocks noGrp="1"/>
          </p:cNvSpPr>
          <p:nvPr>
            <p:ph type="ftr" sz="quarter" idx="11"/>
          </p:nvPr>
        </p:nvSpPr>
        <p:spPr/>
        <p:txBody>
          <a:bodyPr/>
          <a:lstStyle/>
          <a:p>
            <a:r>
              <a:rPr lang="fr-FR" smtClean="0"/>
              <a:t>(c) SysEnvir, 2009 - Source BSI ISO 14001</a:t>
            </a:r>
            <a:endParaRPr lang="en-GB"/>
          </a:p>
        </p:txBody>
      </p:sp>
      <p:sp>
        <p:nvSpPr>
          <p:cNvPr id="7" name="Slide Number Placeholder 6"/>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r>
              <a:rPr lang="en-US" smtClean="0"/>
              <a:t>16/10/2009 - ISO 14001 Introduction</a:t>
            </a:r>
            <a:endParaRPr lang="en-GB"/>
          </a:p>
        </p:txBody>
      </p:sp>
      <p:sp>
        <p:nvSpPr>
          <p:cNvPr id="5" name="Footer Placeholder 4"/>
          <p:cNvSpPr>
            <a:spLocks noGrp="1"/>
          </p:cNvSpPr>
          <p:nvPr>
            <p:ph type="ftr" sz="quarter" idx="11"/>
          </p:nvPr>
        </p:nvSpPr>
        <p:spPr/>
        <p:txBody>
          <a:bodyPr/>
          <a:lstStyle/>
          <a:p>
            <a:r>
              <a:rPr lang="fr-FR" smtClean="0"/>
              <a:t>(c) SysEnvir, 2009 - Source BSI ISO 14001</a:t>
            </a:r>
            <a:endParaRPr lang="en-GB"/>
          </a:p>
        </p:txBody>
      </p:sp>
      <p:sp>
        <p:nvSpPr>
          <p:cNvPr id="6" name="Slide Number Placeholder 5"/>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r>
              <a:rPr lang="en-US" smtClean="0"/>
              <a:t>16/10/2009 - ISO 14001 Introduction</a:t>
            </a:r>
            <a:endParaRPr lang="en-GB"/>
          </a:p>
        </p:txBody>
      </p:sp>
      <p:sp>
        <p:nvSpPr>
          <p:cNvPr id="5" name="Footer Placeholder 4"/>
          <p:cNvSpPr>
            <a:spLocks noGrp="1"/>
          </p:cNvSpPr>
          <p:nvPr>
            <p:ph type="ftr" sz="quarter" idx="11"/>
          </p:nvPr>
        </p:nvSpPr>
        <p:spPr/>
        <p:txBody>
          <a:bodyPr/>
          <a:lstStyle/>
          <a:p>
            <a:r>
              <a:rPr lang="fr-FR" smtClean="0"/>
              <a:t>(c) SysEnvir, 2009 - Source BSI ISO 14001</a:t>
            </a:r>
            <a:endParaRPr lang="en-GB"/>
          </a:p>
        </p:txBody>
      </p:sp>
      <p:sp>
        <p:nvSpPr>
          <p:cNvPr id="6" name="Slide Number Placeholder 5"/>
          <p:cNvSpPr>
            <a:spLocks noGrp="1"/>
          </p:cNvSpPr>
          <p:nvPr>
            <p:ph type="sldNum" sz="quarter" idx="12"/>
          </p:nvPr>
        </p:nvSpPr>
        <p:spPr/>
        <p:txBody>
          <a:bodyPr/>
          <a:lstStyle/>
          <a:p>
            <a:fld id="{250DF617-7CC9-4361-88C7-021E89DD59C0}" type="slidenum">
              <a:rPr lang="en-GB" smtClean="0"/>
              <a:pPr/>
              <a:t>‹#›</a:t>
            </a:fld>
            <a:endParaRPr lang="en-GB"/>
          </a:p>
        </p:txBody>
      </p:sp>
    </p:spTree>
  </p:cSld>
  <p:clrMapOvr>
    <a:masterClrMapping/>
  </p:clrMapOvr>
  <p:transition advTm="23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16/10/2009 - ISO 14001 Introduction</a:t>
            </a:r>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(c) SysEnvir, 2009 - Source BSI ISO 14001</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0DF617-7CC9-4361-88C7-021E89DD59C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3000">
    <p:fade/>
  </p:transition>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audio" Target="file:///C:\Documents%20and%20Settings\Lewis\My%20Documents\My%20Music\Ambient%20Themes%20Vol%201\Arcanum.mp3"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2.wav"/></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1.xml"/><Relationship Id="rId7" Type="http://schemas.openxmlformats.org/officeDocument/2006/relationships/diagramColors" Target="../diagrams/colors1.xml"/><Relationship Id="rId2" Type="http://schemas.openxmlformats.org/officeDocument/2006/relationships/slideLayout" Target="../slideLayouts/slideLayout1.xml"/><Relationship Id="rId1" Type="http://schemas.openxmlformats.org/officeDocument/2006/relationships/audio" Target="../media/audio3.wav"/><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2.xml"/><Relationship Id="rId7" Type="http://schemas.openxmlformats.org/officeDocument/2006/relationships/diagramColors" Target="../diagrams/colors2.xml"/><Relationship Id="rId2" Type="http://schemas.openxmlformats.org/officeDocument/2006/relationships/slideLayout" Target="../slideLayouts/slideLayout7.xml"/><Relationship Id="rId1" Type="http://schemas.openxmlformats.org/officeDocument/2006/relationships/audio" Target="../media/audio4.wav"/><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microsoft.com/office/2007/relationships/diagramDrawing" Target="../diagrams/drawing2.xml"/></Relationships>
</file>

<file path=ppt/slides/_rels/slide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3.xml"/><Relationship Id="rId7" Type="http://schemas.openxmlformats.org/officeDocument/2006/relationships/diagramColors" Target="../diagrams/colors3.xml"/><Relationship Id="rId2" Type="http://schemas.openxmlformats.org/officeDocument/2006/relationships/slideLayout" Target="../slideLayouts/slideLayout7.xml"/><Relationship Id="rId1" Type="http://schemas.openxmlformats.org/officeDocument/2006/relationships/audio" Target="../media/audio5.wav"/><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microsoft.com/office/2007/relationships/diagramDrawing" Target="../diagrams/drawing3.xml"/></Relationships>
</file>

<file path=ppt/slides/_rels/slide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4.xml"/><Relationship Id="rId7" Type="http://schemas.openxmlformats.org/officeDocument/2006/relationships/diagramColors" Target="../diagrams/colors4.xml"/><Relationship Id="rId2" Type="http://schemas.openxmlformats.org/officeDocument/2006/relationships/slideLayout" Target="../slideLayouts/slideLayout7.xml"/><Relationship Id="rId1" Type="http://schemas.openxmlformats.org/officeDocument/2006/relationships/audio" Target="../media/audio6.wav"/><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microsoft.com/office/2007/relationships/diagramDrawing" Target="../diagrams/drawing4.xml"/></Relationships>
</file>

<file path=ppt/slides/_rels/slide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5.xml"/><Relationship Id="rId7" Type="http://schemas.openxmlformats.org/officeDocument/2006/relationships/diagramColors" Target="../diagrams/colors5.xml"/><Relationship Id="rId2" Type="http://schemas.openxmlformats.org/officeDocument/2006/relationships/slideLayout" Target="../slideLayouts/slideLayout7.xml"/><Relationship Id="rId1" Type="http://schemas.openxmlformats.org/officeDocument/2006/relationships/audio" Target="../media/audio7.wav"/><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microsoft.com/office/2007/relationships/diagramDrawing" Target="../diagrams/drawing5.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6.xml"/><Relationship Id="rId7" Type="http://schemas.openxmlformats.org/officeDocument/2006/relationships/diagramColors" Target="../diagrams/colors6.xml"/><Relationship Id="rId2" Type="http://schemas.openxmlformats.org/officeDocument/2006/relationships/slideLayout" Target="../slideLayouts/slideLayout7.xml"/><Relationship Id="rId1" Type="http://schemas.openxmlformats.org/officeDocument/2006/relationships/audio" Target="../media/audio8.wav"/><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microsoft.com/office/2007/relationships/diagramDrawing" Target="../diagrams/drawing6.xml"/></Relationships>
</file>

<file path=ppt/slides/_rels/slide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7.xml"/><Relationship Id="rId7" Type="http://schemas.openxmlformats.org/officeDocument/2006/relationships/diagramColors" Target="../diagrams/colors7.xml"/><Relationship Id="rId2" Type="http://schemas.openxmlformats.org/officeDocument/2006/relationships/slideLayout" Target="../slideLayouts/slideLayout7.xml"/><Relationship Id="rId1" Type="http://schemas.openxmlformats.org/officeDocument/2006/relationships/audio" Target="../media/audio9.wav"/><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 Id="rId9" Type="http://schemas.microsoft.com/office/2007/relationships/diagramDrawing" Target="../diagrams/drawing7.xml"/></Relationships>
</file>

<file path=ppt/slides/_rels/slide10.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8.xml"/><Relationship Id="rId7" Type="http://schemas.openxmlformats.org/officeDocument/2006/relationships/diagramColors" Target="../diagrams/colors8.xml"/><Relationship Id="rId2" Type="http://schemas.openxmlformats.org/officeDocument/2006/relationships/slideLayout" Target="../slideLayouts/slideLayout1.xml"/><Relationship Id="rId1" Type="http://schemas.openxmlformats.org/officeDocument/2006/relationships/audio" Target="../media/audio10.wav"/><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 Id="rId9" Type="http://schemas.microsoft.com/office/2007/relationships/diagramDrawing" Target="../diagrams/drawing8.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audio" Target="../media/audio11.wav"/><Relationship Id="rId6" Type="http://schemas.openxmlformats.org/officeDocument/2006/relationships/image" Target="../media/image1.png"/><Relationship Id="rId5" Type="http://schemas.openxmlformats.org/officeDocument/2006/relationships/hyperlink" Target="http://www.essex.gov.uk/" TargetMode="External"/><Relationship Id="rId4" Type="http://schemas.openxmlformats.org/officeDocument/2006/relationships/hyperlink" Target="http://www.essexwt.org.uk/"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10.xml"/><Relationship Id="rId7" Type="http://schemas.openxmlformats.org/officeDocument/2006/relationships/diagramColors" Target="../diagrams/colors9.xml"/><Relationship Id="rId2" Type="http://schemas.openxmlformats.org/officeDocument/2006/relationships/slideLayout" Target="../slideLayouts/slideLayout7.xml"/><Relationship Id="rId1" Type="http://schemas.openxmlformats.org/officeDocument/2006/relationships/audio" Target="../media/audio12.wav"/><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 Id="rId9" Type="http://schemas.microsoft.com/office/2007/relationships/diagramDrawing" Target="../diagrams/drawing9.xml"/></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11.xml"/><Relationship Id="rId7" Type="http://schemas.openxmlformats.org/officeDocument/2006/relationships/diagramColors" Target="../diagrams/colors10.xml"/><Relationship Id="rId2" Type="http://schemas.openxmlformats.org/officeDocument/2006/relationships/slideLayout" Target="../slideLayouts/slideLayout7.xml"/><Relationship Id="rId1" Type="http://schemas.openxmlformats.org/officeDocument/2006/relationships/audio" Target="../media/audio13.wav"/><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 Id="rId9" Type="http://schemas.microsoft.com/office/2007/relationships/diagramDrawing" Target="../diagrams/drawing10.xml"/></Relationships>
</file>

<file path=ppt/slides/_rels/slide1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12.xml"/><Relationship Id="rId7" Type="http://schemas.openxmlformats.org/officeDocument/2006/relationships/diagramColors" Target="../diagrams/colors11.xml"/><Relationship Id="rId2" Type="http://schemas.openxmlformats.org/officeDocument/2006/relationships/slideLayout" Target="../slideLayouts/slideLayout7.xml"/><Relationship Id="rId1" Type="http://schemas.openxmlformats.org/officeDocument/2006/relationships/audio" Target="../media/audio14.wav"/><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 Id="rId9" Type="http://schemas.microsoft.com/office/2007/relationships/diagramDrawing" Target="../diagrams/drawing11.xml"/></Relationships>
</file>

<file path=ppt/slides/_rels/slide1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13.xml"/><Relationship Id="rId7" Type="http://schemas.openxmlformats.org/officeDocument/2006/relationships/diagramColors" Target="../diagrams/colors12.xml"/><Relationship Id="rId2" Type="http://schemas.openxmlformats.org/officeDocument/2006/relationships/slideLayout" Target="../slideLayouts/slideLayout7.xml"/><Relationship Id="rId1" Type="http://schemas.openxmlformats.org/officeDocument/2006/relationships/audio" Target="../media/audio15.wav"/><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 Id="rId9" Type="http://schemas.microsoft.com/office/2007/relationships/diagramDrawing" Target="../diagrams/drawing12.xml"/></Relationships>
</file>

<file path=ppt/slides/_rels/slide1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14.xml"/><Relationship Id="rId7" Type="http://schemas.openxmlformats.org/officeDocument/2006/relationships/diagramColors" Target="../diagrams/colors13.xml"/><Relationship Id="rId2" Type="http://schemas.openxmlformats.org/officeDocument/2006/relationships/slideLayout" Target="../slideLayouts/slideLayout7.xml"/><Relationship Id="rId1" Type="http://schemas.openxmlformats.org/officeDocument/2006/relationships/audio" Target="../media/audio16.wav"/><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 Id="rId9" Type="http://schemas.microsoft.com/office/2007/relationships/diagramDrawing" Target="../diagrams/drawing13.xml"/></Relationships>
</file>

<file path=ppt/slides/_rels/slide1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15.xml"/><Relationship Id="rId7" Type="http://schemas.openxmlformats.org/officeDocument/2006/relationships/diagramColors" Target="../diagrams/colors14.xml"/><Relationship Id="rId2" Type="http://schemas.openxmlformats.org/officeDocument/2006/relationships/slideLayout" Target="../slideLayouts/slideLayout7.xml"/><Relationship Id="rId1" Type="http://schemas.openxmlformats.org/officeDocument/2006/relationships/audio" Target="../media/audio17.wav"/><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 Id="rId9" Type="http://schemas.microsoft.com/office/2007/relationships/diagramDrawing" Target="../diagrams/drawing14.xml"/></Relationships>
</file>

<file path=ppt/slides/_rels/slide1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notesSlide" Target="../notesSlides/notesSlide16.xml"/><Relationship Id="rId7" Type="http://schemas.openxmlformats.org/officeDocument/2006/relationships/diagramColors" Target="../diagrams/colors15.xml"/><Relationship Id="rId2" Type="http://schemas.openxmlformats.org/officeDocument/2006/relationships/slideLayout" Target="../slideLayouts/slideLayout7.xml"/><Relationship Id="rId1" Type="http://schemas.openxmlformats.org/officeDocument/2006/relationships/audio" Target="../media/audio18.wav"/><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 Id="rId9" Type="http://schemas.microsoft.com/office/2007/relationships/diagramDrawing" Target="../diagrams/drawing1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audio" Target="../media/audio19.wav"/><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audio" Target="../media/audio20.wav"/><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audio" Target="../media/audio21.wav"/><Relationship Id="rId5" Type="http://schemas.openxmlformats.org/officeDocument/2006/relationships/image" Target="../media/image1.png"/><Relationship Id="rId4" Type="http://schemas.openxmlformats.org/officeDocument/2006/relationships/hyperlink" Target="http://www.sysenvir.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16/10/2009 - ISO 14001 Introduction</a:t>
            </a:r>
            <a:endParaRPr lang="en-GB"/>
          </a:p>
        </p:txBody>
      </p:sp>
      <p:sp>
        <p:nvSpPr>
          <p:cNvPr id="5" name="Footer Placeholder 4"/>
          <p:cNvSpPr>
            <a:spLocks noGrp="1"/>
          </p:cNvSpPr>
          <p:nvPr>
            <p:ph type="ftr" sz="quarter" idx="11"/>
          </p:nvPr>
        </p:nvSpPr>
        <p:spPr/>
        <p:txBody>
          <a:bodyPr/>
          <a:lstStyle/>
          <a:p>
            <a:r>
              <a:rPr lang="fr-FR" smtClean="0"/>
              <a:t>(c) SysEnvir, 2009 - Source BSI ISO 14001</a:t>
            </a:r>
            <a:endParaRPr lang="en-GB"/>
          </a:p>
        </p:txBody>
      </p:sp>
      <p:sp>
        <p:nvSpPr>
          <p:cNvPr id="6" name="Slide Number Placeholder 5"/>
          <p:cNvSpPr>
            <a:spLocks noGrp="1"/>
          </p:cNvSpPr>
          <p:nvPr>
            <p:ph type="sldNum" sz="quarter" idx="12"/>
          </p:nvPr>
        </p:nvSpPr>
        <p:spPr/>
        <p:txBody>
          <a:bodyPr/>
          <a:lstStyle/>
          <a:p>
            <a:fld id="{250DF617-7CC9-4361-88C7-021E89DD59C0}" type="slidenum">
              <a:rPr lang="en-GB" smtClean="0"/>
              <a:pPr/>
              <a:t>1</a:t>
            </a:fld>
            <a:endParaRPr lang="en-GB"/>
          </a:p>
        </p:txBody>
      </p:sp>
      <p:sp>
        <p:nvSpPr>
          <p:cNvPr id="7" name="TextBox 6"/>
          <p:cNvSpPr txBox="1"/>
          <p:nvPr/>
        </p:nvSpPr>
        <p:spPr>
          <a:xfrm>
            <a:off x="285720" y="285728"/>
            <a:ext cx="2928958" cy="923330"/>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GB" sz="5400" dirty="0" err="1" smtClean="0"/>
              <a:t>SysEnvir</a:t>
            </a:r>
            <a:endParaRPr lang="en-GB" sz="5400" dirty="0"/>
          </a:p>
        </p:txBody>
      </p:sp>
      <p:sp>
        <p:nvSpPr>
          <p:cNvPr id="8" name="TextBox 7"/>
          <p:cNvSpPr txBox="1"/>
          <p:nvPr/>
        </p:nvSpPr>
        <p:spPr>
          <a:xfrm>
            <a:off x="1000100" y="2143116"/>
            <a:ext cx="7000924" cy="2739211"/>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GB" sz="3200" b="1" dirty="0" smtClean="0"/>
              <a:t>An introduction to ISO 14001 Environment Management Standard</a:t>
            </a:r>
          </a:p>
          <a:p>
            <a:endParaRPr lang="en-GB" dirty="0" smtClean="0"/>
          </a:p>
          <a:p>
            <a:r>
              <a:rPr lang="en-GB" dirty="0" smtClean="0"/>
              <a:t>By</a:t>
            </a:r>
          </a:p>
          <a:p>
            <a:endParaRPr lang="en-GB" dirty="0" smtClean="0"/>
          </a:p>
          <a:p>
            <a:r>
              <a:rPr lang="en-GB" dirty="0" smtClean="0"/>
              <a:t>Andrew  J. Lewis MSc, MRI</a:t>
            </a:r>
          </a:p>
          <a:p>
            <a:r>
              <a:rPr lang="en-GB" dirty="0" smtClean="0"/>
              <a:t>Consultant</a:t>
            </a:r>
          </a:p>
          <a:p>
            <a:r>
              <a:rPr lang="en-GB" dirty="0" smtClean="0"/>
              <a:t>www.sysenvir.com</a:t>
            </a:r>
            <a:endParaRPr lang="en-GB" dirty="0"/>
          </a:p>
        </p:txBody>
      </p:sp>
      <p:pic>
        <p:nvPicPr>
          <p:cNvPr id="11" name="Arcanum.mp3">
            <a:hlinkClick r:id="" action="ppaction://media"/>
          </p:cNvPr>
          <p:cNvPicPr>
            <a:picLocks noRot="1" noChangeAspect="1"/>
          </p:cNvPicPr>
          <p:nvPr>
            <a:audioFile r:link="rId1"/>
          </p:nvPr>
        </p:nvPicPr>
        <p:blipFill>
          <a:blip r:embed="rId4"/>
          <a:stretch>
            <a:fillRect/>
          </a:stretch>
        </p:blipFill>
        <p:spPr>
          <a:xfrm>
            <a:off x="6357950" y="5643578"/>
            <a:ext cx="295276" cy="304800"/>
          </a:xfrm>
          <a:prstGeom prst="rect">
            <a:avLst/>
          </a:prstGeom>
        </p:spPr>
      </p:pic>
      <p:pic>
        <p:nvPicPr>
          <p:cNvPr id="12" name="~PP1254.WAV">
            <a:hlinkClick r:id="" action="ppaction://media"/>
          </p:cNvPr>
          <p:cNvPicPr>
            <a:picLocks noRot="1" noChangeAspect="1"/>
          </p:cNvPicPr>
          <p:nvPr>
            <a:wavAudioFile r:embed="rId2" name="~PP1254.WAV"/>
          </p:nvPr>
        </p:nvPicPr>
        <p:blipFill>
          <a:blip r:embed="rId4"/>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2640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10"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11"/>
                </p:tgtEl>
              </p:cMediaNode>
            </p:audio>
            <p:audio isNarration="1">
              <p:cMediaNode showWhenStopped="0">
                <p:cTn id="11" fill="hold" display="0">
                  <p:stCondLst>
                    <p:cond delay="indefinite"/>
                  </p:stCondLst>
                  <p:endCondLst>
                    <p:cond evt="onPrev" delay="0">
                      <p:tgtEl>
                        <p:sldTgt/>
                      </p:tgtEl>
                    </p:cond>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16/10/2009 - ISO 14001 Introduction</a:t>
            </a:r>
            <a:endParaRPr lang="en-GB"/>
          </a:p>
        </p:txBody>
      </p:sp>
      <p:sp>
        <p:nvSpPr>
          <p:cNvPr id="5" name="Footer Placeholder 4"/>
          <p:cNvSpPr>
            <a:spLocks noGrp="1"/>
          </p:cNvSpPr>
          <p:nvPr>
            <p:ph type="ftr" sz="quarter" idx="11"/>
          </p:nvPr>
        </p:nvSpPr>
        <p:spPr/>
        <p:txBody>
          <a:bodyPr/>
          <a:lstStyle/>
          <a:p>
            <a:r>
              <a:rPr lang="fr-FR" smtClean="0"/>
              <a:t>(c) SysEnvir, 2009 - Source BSI ISO 14001</a:t>
            </a:r>
            <a:endParaRPr lang="en-GB"/>
          </a:p>
        </p:txBody>
      </p:sp>
      <p:sp>
        <p:nvSpPr>
          <p:cNvPr id="6" name="Slide Number Placeholder 5"/>
          <p:cNvSpPr>
            <a:spLocks noGrp="1"/>
          </p:cNvSpPr>
          <p:nvPr>
            <p:ph type="sldNum" sz="quarter" idx="12"/>
          </p:nvPr>
        </p:nvSpPr>
        <p:spPr/>
        <p:txBody>
          <a:bodyPr/>
          <a:lstStyle/>
          <a:p>
            <a:fld id="{250DF617-7CC9-4361-88C7-021E89DD59C0}" type="slidenum">
              <a:rPr lang="en-GB" smtClean="0"/>
              <a:pPr/>
              <a:t>2</a:t>
            </a:fld>
            <a:endParaRPr lang="en-GB"/>
          </a:p>
        </p:txBody>
      </p:sp>
      <p:sp>
        <p:nvSpPr>
          <p:cNvPr id="7" name="TextBox 6"/>
          <p:cNvSpPr txBox="1"/>
          <p:nvPr/>
        </p:nvSpPr>
        <p:spPr>
          <a:xfrm>
            <a:off x="285720" y="285728"/>
            <a:ext cx="2928958" cy="923330"/>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GB" sz="5400" dirty="0" err="1" smtClean="0"/>
              <a:t>SysEnvir</a:t>
            </a:r>
            <a:endParaRPr lang="en-GB" sz="5400" dirty="0"/>
          </a:p>
        </p:txBody>
      </p:sp>
      <p:sp>
        <p:nvSpPr>
          <p:cNvPr id="8" name="TextBox 7"/>
          <p:cNvSpPr txBox="1"/>
          <p:nvPr/>
        </p:nvSpPr>
        <p:spPr>
          <a:xfrm>
            <a:off x="857224" y="1714488"/>
            <a:ext cx="7358114" cy="3416320"/>
          </a:xfrm>
          <a:prstGeom prst="rect">
            <a:avLst/>
          </a:prstGeom>
          <a:noFill/>
        </p:spPr>
        <p:txBody>
          <a:bodyPr wrap="square" rtlCol="0">
            <a:spAutoFit/>
          </a:bodyPr>
          <a:lstStyle/>
          <a:p>
            <a:r>
              <a:rPr lang="en-GB" b="1" dirty="0" smtClean="0"/>
              <a:t>DEFRA’s view on Environmental Management Systems (EMS) is:</a:t>
            </a:r>
          </a:p>
          <a:p>
            <a:r>
              <a:rPr lang="en-GB" b="1" dirty="0" smtClean="0"/>
              <a:t>“...</a:t>
            </a:r>
          </a:p>
          <a:p>
            <a:pPr marL="400050" indent="-400050">
              <a:buAutoNum type="romanLcParenR"/>
            </a:pPr>
            <a:r>
              <a:rPr lang="en-GB" b="1" dirty="0" smtClean="0"/>
              <a:t>Organisations should put in place an EMS that is appropriate for improving their environmental and financial performance, and which is best suited to their operations taking into account the size, complexity, nature and risks of their activities. </a:t>
            </a:r>
          </a:p>
          <a:p>
            <a:pPr marL="400050" indent="-400050">
              <a:buAutoNum type="romanLcParenR"/>
            </a:pPr>
            <a:r>
              <a:rPr lang="en-GB" b="1" dirty="0" smtClean="0"/>
              <a:t>Organisations implementing an EMS should consider the value of adopting a national or international standard or scheme, such as the international standard ISO 14001, the EU Eco Management and Audit Scheme (EMAS) or the British Standard BS 8555...”</a:t>
            </a:r>
          </a:p>
          <a:p>
            <a:pPr marL="400050" indent="-400050">
              <a:buAutoNum type="romanLcParenR"/>
            </a:pPr>
            <a:endParaRPr lang="en-GB" b="1" dirty="0" smtClean="0"/>
          </a:p>
          <a:p>
            <a:r>
              <a:rPr lang="en-GB" b="1" dirty="0" smtClean="0"/>
              <a:t>Source: </a:t>
            </a:r>
            <a:r>
              <a:rPr lang="en-GB" sz="1400" b="1" dirty="0" smtClean="0"/>
              <a:t>“</a:t>
            </a:r>
            <a:r>
              <a:rPr lang="en-GB" sz="1400" b="1" dirty="0" err="1" smtClean="0"/>
              <a:t>Defra</a:t>
            </a:r>
            <a:r>
              <a:rPr lang="en-GB" sz="1400" b="1" dirty="0" smtClean="0"/>
              <a:t> position statement on Environmental Management Systems”, April 2008</a:t>
            </a:r>
            <a:endParaRPr lang="en-GB" sz="1400" b="1" dirty="0"/>
          </a:p>
        </p:txBody>
      </p:sp>
      <p:pic>
        <p:nvPicPr>
          <p:cNvPr id="10" name="~PP131.WAV">
            <a:hlinkClick r:id="" action="ppaction://media"/>
          </p:cNvPr>
          <p:cNvPicPr>
            <a:picLocks noRot="1" noChangeAspect="1"/>
          </p:cNvPicPr>
          <p:nvPr>
            <a:wavAudioFile r:embed="rId1" name="~PP131.WAV"/>
          </p:nvPr>
        </p:nvPicPr>
        <p:blipFill>
          <a:blip r:embed="rId3"/>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p:cNvSpPr txBox="1"/>
          <p:nvPr/>
        </p:nvSpPr>
        <p:spPr>
          <a:xfrm>
            <a:off x="428596" y="642918"/>
            <a:ext cx="7072362" cy="523220"/>
          </a:xfrm>
          <a:prstGeom prst="rect">
            <a:avLst/>
          </a:prstGeom>
          <a:noFill/>
        </p:spPr>
        <p:txBody>
          <a:bodyPr wrap="square" rtlCol="0">
            <a:spAutoFit/>
          </a:bodyPr>
          <a:lstStyle/>
          <a:p>
            <a:r>
              <a:rPr lang="en-GB" sz="2800" dirty="0" smtClean="0"/>
              <a:t>ISO 14001 Implementation Structure</a:t>
            </a:r>
            <a:endParaRPr lang="en-GB" sz="2800" dirty="0"/>
          </a:p>
        </p:txBody>
      </p:sp>
      <p:sp>
        <p:nvSpPr>
          <p:cNvPr id="9" name="Date Placeholder 8"/>
          <p:cNvSpPr>
            <a:spLocks noGrp="1"/>
          </p:cNvSpPr>
          <p:nvPr>
            <p:ph type="dt" sz="half" idx="10"/>
          </p:nvPr>
        </p:nvSpPr>
        <p:spPr/>
        <p:txBody>
          <a:bodyPr/>
          <a:lstStyle/>
          <a:p>
            <a:r>
              <a:rPr lang="en-US" smtClean="0"/>
              <a:t>16/10/2009 - ISO 14001 Introduction</a:t>
            </a:r>
            <a:endParaRPr lang="en-GB"/>
          </a:p>
        </p:txBody>
      </p:sp>
      <p:sp>
        <p:nvSpPr>
          <p:cNvPr id="10" name="Footer Placeholder 9"/>
          <p:cNvSpPr>
            <a:spLocks noGrp="1"/>
          </p:cNvSpPr>
          <p:nvPr>
            <p:ph type="ftr" sz="quarter" idx="11"/>
          </p:nvPr>
        </p:nvSpPr>
        <p:spPr/>
        <p:txBody>
          <a:bodyPr/>
          <a:lstStyle/>
          <a:p>
            <a:r>
              <a:rPr lang="fr-FR" smtClean="0"/>
              <a:t>(c) SysEnvir, 2009 - Source BSI ISO 14001</a:t>
            </a:r>
            <a:endParaRPr lang="en-GB"/>
          </a:p>
        </p:txBody>
      </p:sp>
      <p:sp>
        <p:nvSpPr>
          <p:cNvPr id="11" name="Slide Number Placeholder 10"/>
          <p:cNvSpPr>
            <a:spLocks noGrp="1"/>
          </p:cNvSpPr>
          <p:nvPr>
            <p:ph type="sldNum" sz="quarter" idx="12"/>
          </p:nvPr>
        </p:nvSpPr>
        <p:spPr/>
        <p:txBody>
          <a:bodyPr/>
          <a:lstStyle/>
          <a:p>
            <a:fld id="{250DF617-7CC9-4361-88C7-021E89DD59C0}" type="slidenum">
              <a:rPr lang="en-GB" smtClean="0"/>
              <a:pPr/>
              <a:t>3</a:t>
            </a:fld>
            <a:endParaRPr lang="en-GB"/>
          </a:p>
        </p:txBody>
      </p:sp>
      <p:pic>
        <p:nvPicPr>
          <p:cNvPr id="12" name="~PP2115.WAV">
            <a:hlinkClick r:id="" action="ppaction://media"/>
          </p:cNvPr>
          <p:cNvPicPr>
            <a:picLocks noRot="1" noChangeAspect="1"/>
          </p:cNvPicPr>
          <p:nvPr>
            <a:wavAudioFile r:embed="rId1" name="~PP2115.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4</a:t>
            </a:fld>
            <a:endParaRPr lang="en-GB"/>
          </a:p>
        </p:txBody>
      </p:sp>
      <p:sp>
        <p:nvSpPr>
          <p:cNvPr id="8" name="Rectangle 7"/>
          <p:cNvSpPr/>
          <p:nvPr/>
        </p:nvSpPr>
        <p:spPr>
          <a:xfrm>
            <a:off x="349220" y="503218"/>
            <a:ext cx="6096000" cy="3780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654020" y="281818"/>
            <a:ext cx="4267200" cy="442800"/>
            <a:chOff x="304800" y="31299"/>
            <a:chExt cx="4267200" cy="442800"/>
          </a:xfrm>
        </p:grpSpPr>
        <p:sp>
          <p:nvSpPr>
            <p:cNvPr id="10" name="Rounded Rectangle 9"/>
            <p:cNvSpPr/>
            <p:nvPr/>
          </p:nvSpPr>
          <p:spPr>
            <a:xfrm>
              <a:off x="304800" y="31299"/>
              <a:ext cx="4267200" cy="442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Rounded Rectangle 5"/>
            <p:cNvSpPr/>
            <p:nvPr/>
          </p:nvSpPr>
          <p:spPr>
            <a:xfrm>
              <a:off x="326416" y="52915"/>
              <a:ext cx="4223968" cy="3995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General requirements</a:t>
              </a:r>
              <a:endParaRPr lang="en-GB" sz="1500" kern="1200" dirty="0"/>
            </a:p>
          </p:txBody>
        </p:sp>
      </p:grpSp>
      <p:graphicFrame>
        <p:nvGraphicFramePr>
          <p:cNvPr id="12" name="Diagram 11"/>
          <p:cNvGraphicFramePr/>
          <p:nvPr/>
        </p:nvGraphicFramePr>
        <p:xfrm>
          <a:off x="1524000" y="1397000"/>
          <a:ext cx="6119834" cy="38893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4" name="~PP2004.WAV">
            <a:hlinkClick r:id="" action="ppaction://media"/>
          </p:cNvPr>
          <p:cNvPicPr>
            <a:picLocks noRot="1" noChangeAspect="1"/>
          </p:cNvPicPr>
          <p:nvPr>
            <a:wavAudioFile r:embed="rId1" name="~PP2004.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900354" cy="365125"/>
          </a:xfrm>
        </p:spPr>
        <p:txBody>
          <a:bodyPr/>
          <a:lstStyle/>
          <a:p>
            <a:r>
              <a:rPr lang="en-US" smtClean="0"/>
              <a:t>16/10/2009 - ISO 14001 Introduction</a:t>
            </a:r>
            <a:endParaRPr lang="en-GB" dirty="0"/>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5</a:t>
            </a:fld>
            <a:endParaRPr lang="en-GB"/>
          </a:p>
        </p:txBody>
      </p:sp>
      <p:sp>
        <p:nvSpPr>
          <p:cNvPr id="5" name="Rectangle 4"/>
          <p:cNvSpPr/>
          <p:nvPr/>
        </p:nvSpPr>
        <p:spPr>
          <a:xfrm>
            <a:off x="339696" y="503218"/>
            <a:ext cx="6096000" cy="3780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6" name="Group 5"/>
          <p:cNvGrpSpPr/>
          <p:nvPr/>
        </p:nvGrpSpPr>
        <p:grpSpPr>
          <a:xfrm>
            <a:off x="644496" y="281817"/>
            <a:ext cx="4267200" cy="442800"/>
            <a:chOff x="304800" y="711699"/>
            <a:chExt cx="4267200" cy="442800"/>
          </a:xfrm>
        </p:grpSpPr>
        <p:sp>
          <p:nvSpPr>
            <p:cNvPr id="7" name="Rounded Rectangle 6"/>
            <p:cNvSpPr/>
            <p:nvPr/>
          </p:nvSpPr>
          <p:spPr>
            <a:xfrm>
              <a:off x="304800" y="711699"/>
              <a:ext cx="4267200" cy="442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5"/>
            <p:cNvSpPr/>
            <p:nvPr/>
          </p:nvSpPr>
          <p:spPr>
            <a:xfrm>
              <a:off x="326416" y="733315"/>
              <a:ext cx="4223968" cy="3995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Environmental policy</a:t>
              </a:r>
              <a:endParaRPr lang="en-GB" sz="1500" kern="1200" dirty="0"/>
            </a:p>
          </p:txBody>
        </p:sp>
      </p:grpSp>
      <p:graphicFrame>
        <p:nvGraphicFramePr>
          <p:cNvPr id="9" name="Diagram 8"/>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 name="~PP3845.WAV">
            <a:hlinkClick r:id="" action="ppaction://media"/>
          </p:cNvPr>
          <p:cNvPicPr>
            <a:picLocks noRot="1" noChangeAspect="1"/>
          </p:cNvPicPr>
          <p:nvPr>
            <a:wavAudioFile r:embed="rId1" name="~PP3845.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6</a:t>
            </a:fld>
            <a:endParaRPr lang="en-GB"/>
          </a:p>
        </p:txBody>
      </p:sp>
      <p:sp>
        <p:nvSpPr>
          <p:cNvPr id="5" name="Rectangle 4"/>
          <p:cNvSpPr/>
          <p:nvPr/>
        </p:nvSpPr>
        <p:spPr>
          <a:xfrm>
            <a:off x="357158" y="495280"/>
            <a:ext cx="6096000" cy="3780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6" name="Group 5"/>
          <p:cNvGrpSpPr/>
          <p:nvPr/>
        </p:nvGrpSpPr>
        <p:grpSpPr>
          <a:xfrm>
            <a:off x="661958" y="273880"/>
            <a:ext cx="4267200" cy="442800"/>
            <a:chOff x="304800" y="1392100"/>
            <a:chExt cx="4267200" cy="442800"/>
          </a:xfrm>
        </p:grpSpPr>
        <p:sp>
          <p:nvSpPr>
            <p:cNvPr id="7" name="Rounded Rectangle 6"/>
            <p:cNvSpPr/>
            <p:nvPr/>
          </p:nvSpPr>
          <p:spPr>
            <a:xfrm>
              <a:off x="304800" y="1392100"/>
              <a:ext cx="4267200" cy="442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5"/>
            <p:cNvSpPr/>
            <p:nvPr/>
          </p:nvSpPr>
          <p:spPr>
            <a:xfrm>
              <a:off x="326416" y="1413716"/>
              <a:ext cx="4223968" cy="3995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Planning</a:t>
              </a:r>
              <a:endParaRPr lang="en-GB" sz="1500" kern="1200" dirty="0"/>
            </a:p>
          </p:txBody>
        </p:sp>
      </p:grpSp>
      <p:graphicFrame>
        <p:nvGraphicFramePr>
          <p:cNvPr id="9" name="Diagram 8"/>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 name="~PP1606.WAV">
            <a:hlinkClick r:id="" action="ppaction://media"/>
          </p:cNvPr>
          <p:cNvPicPr>
            <a:picLocks noRot="1" noChangeAspect="1"/>
          </p:cNvPicPr>
          <p:nvPr>
            <a:wavAudioFile r:embed="rId1" name="~PP1606.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7</a:t>
            </a:fld>
            <a:endParaRPr lang="en-GB"/>
          </a:p>
        </p:txBody>
      </p:sp>
      <p:sp>
        <p:nvSpPr>
          <p:cNvPr id="5" name="Rectangle 4"/>
          <p:cNvSpPr/>
          <p:nvPr/>
        </p:nvSpPr>
        <p:spPr>
          <a:xfrm>
            <a:off x="357158" y="500042"/>
            <a:ext cx="6096000" cy="3780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6" name="Group 5"/>
          <p:cNvGrpSpPr/>
          <p:nvPr/>
        </p:nvGrpSpPr>
        <p:grpSpPr>
          <a:xfrm>
            <a:off x="661958" y="278642"/>
            <a:ext cx="4267200" cy="442800"/>
            <a:chOff x="304800" y="2072500"/>
            <a:chExt cx="4267200" cy="442800"/>
          </a:xfrm>
        </p:grpSpPr>
        <p:sp>
          <p:nvSpPr>
            <p:cNvPr id="7" name="Rounded Rectangle 6"/>
            <p:cNvSpPr/>
            <p:nvPr/>
          </p:nvSpPr>
          <p:spPr>
            <a:xfrm>
              <a:off x="304800" y="2072500"/>
              <a:ext cx="4267200" cy="442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5"/>
            <p:cNvSpPr/>
            <p:nvPr/>
          </p:nvSpPr>
          <p:spPr>
            <a:xfrm>
              <a:off x="326416" y="2094116"/>
              <a:ext cx="4223968" cy="3995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Implementation &amp; Operation</a:t>
              </a:r>
              <a:endParaRPr lang="en-GB" sz="1500" kern="1200" dirty="0"/>
            </a:p>
          </p:txBody>
        </p:sp>
      </p:grpSp>
      <p:graphicFrame>
        <p:nvGraphicFramePr>
          <p:cNvPr id="9" name="Diagram 8"/>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 name="~PP3416.WAV">
            <a:hlinkClick r:id="" action="ppaction://media"/>
          </p:cNvPr>
          <p:cNvPicPr>
            <a:picLocks noRot="1" noChangeAspect="1"/>
          </p:cNvPicPr>
          <p:nvPr>
            <a:wavAudioFile r:embed="rId1" name="~PP3416.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8</a:t>
            </a:fld>
            <a:endParaRPr lang="en-GB"/>
          </a:p>
        </p:txBody>
      </p:sp>
      <p:sp>
        <p:nvSpPr>
          <p:cNvPr id="5" name="Rectangle 4"/>
          <p:cNvSpPr/>
          <p:nvPr/>
        </p:nvSpPr>
        <p:spPr>
          <a:xfrm>
            <a:off x="285720" y="500042"/>
            <a:ext cx="6096000" cy="3780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6" name="Group 5"/>
          <p:cNvGrpSpPr/>
          <p:nvPr/>
        </p:nvGrpSpPr>
        <p:grpSpPr>
          <a:xfrm>
            <a:off x="590520" y="278642"/>
            <a:ext cx="4267200" cy="442800"/>
            <a:chOff x="304800" y="2752900"/>
            <a:chExt cx="4267200" cy="442800"/>
          </a:xfrm>
        </p:grpSpPr>
        <p:sp>
          <p:nvSpPr>
            <p:cNvPr id="7" name="Rounded Rectangle 6"/>
            <p:cNvSpPr/>
            <p:nvPr/>
          </p:nvSpPr>
          <p:spPr>
            <a:xfrm>
              <a:off x="304800" y="2752900"/>
              <a:ext cx="4267200" cy="442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5"/>
            <p:cNvSpPr/>
            <p:nvPr/>
          </p:nvSpPr>
          <p:spPr>
            <a:xfrm>
              <a:off x="326416" y="2774516"/>
              <a:ext cx="4223968" cy="3995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Checking</a:t>
              </a:r>
              <a:endParaRPr lang="en-GB" sz="1500" kern="1200" dirty="0"/>
            </a:p>
          </p:txBody>
        </p:sp>
      </p:grpSp>
      <p:graphicFrame>
        <p:nvGraphicFramePr>
          <p:cNvPr id="9" name="Diagram 8"/>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 name="~PP3155.WAV">
            <a:hlinkClick r:id="" action="ppaction://media"/>
          </p:cNvPr>
          <p:cNvPicPr>
            <a:picLocks noRot="1" noChangeAspect="1"/>
          </p:cNvPicPr>
          <p:nvPr>
            <a:wavAudioFile r:embed="rId1" name="~PP3155.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9</a:t>
            </a:fld>
            <a:endParaRPr lang="en-GB"/>
          </a:p>
        </p:txBody>
      </p:sp>
      <p:sp>
        <p:nvSpPr>
          <p:cNvPr id="5" name="Rectangle 4"/>
          <p:cNvSpPr/>
          <p:nvPr/>
        </p:nvSpPr>
        <p:spPr>
          <a:xfrm>
            <a:off x="312710" y="484904"/>
            <a:ext cx="6096000" cy="3780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6" name="Group 5"/>
          <p:cNvGrpSpPr/>
          <p:nvPr/>
        </p:nvGrpSpPr>
        <p:grpSpPr>
          <a:xfrm>
            <a:off x="617510" y="263504"/>
            <a:ext cx="4267200" cy="442800"/>
            <a:chOff x="304800" y="3433300"/>
            <a:chExt cx="4267200" cy="442800"/>
          </a:xfrm>
        </p:grpSpPr>
        <p:sp>
          <p:nvSpPr>
            <p:cNvPr id="7" name="Rounded Rectangle 6"/>
            <p:cNvSpPr/>
            <p:nvPr/>
          </p:nvSpPr>
          <p:spPr>
            <a:xfrm>
              <a:off x="304800" y="3433300"/>
              <a:ext cx="4267200" cy="442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5"/>
            <p:cNvSpPr/>
            <p:nvPr/>
          </p:nvSpPr>
          <p:spPr>
            <a:xfrm>
              <a:off x="326416" y="3454916"/>
              <a:ext cx="4223968" cy="3995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l" defTabSz="666750">
                <a:lnSpc>
                  <a:spcPct val="90000"/>
                </a:lnSpc>
                <a:spcBef>
                  <a:spcPct val="0"/>
                </a:spcBef>
                <a:spcAft>
                  <a:spcPct val="35000"/>
                </a:spcAft>
              </a:pPr>
              <a:r>
                <a:rPr lang="en-GB" sz="1500" kern="1200" dirty="0" smtClean="0"/>
                <a:t>Management Review</a:t>
              </a:r>
              <a:endParaRPr lang="en-GB" sz="1500" kern="1200" dirty="0"/>
            </a:p>
          </p:txBody>
        </p:sp>
      </p:grpSp>
      <p:graphicFrame>
        <p:nvGraphicFramePr>
          <p:cNvPr id="9" name="Diagram 8"/>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 name="~PP1327.WAV">
            <a:hlinkClick r:id="" action="ppaction://media"/>
          </p:cNvPr>
          <p:cNvPicPr>
            <a:picLocks noRot="1" noChangeAspect="1"/>
          </p:cNvPicPr>
          <p:nvPr>
            <a:wavAudioFile r:embed="rId1" name="~PP1327.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p:cNvSpPr txBox="1"/>
          <p:nvPr/>
        </p:nvSpPr>
        <p:spPr>
          <a:xfrm>
            <a:off x="428596" y="642918"/>
            <a:ext cx="7072362" cy="523220"/>
          </a:xfrm>
          <a:prstGeom prst="rect">
            <a:avLst/>
          </a:prstGeom>
          <a:noFill/>
        </p:spPr>
        <p:txBody>
          <a:bodyPr wrap="square" rtlCol="0">
            <a:spAutoFit/>
          </a:bodyPr>
          <a:lstStyle/>
          <a:p>
            <a:r>
              <a:rPr lang="en-GB" sz="2800" dirty="0" smtClean="0"/>
              <a:t>ISO 14001 Implementation Structure</a:t>
            </a:r>
            <a:endParaRPr lang="en-GB" sz="2800" dirty="0"/>
          </a:p>
        </p:txBody>
      </p:sp>
      <p:sp>
        <p:nvSpPr>
          <p:cNvPr id="9" name="Date Placeholder 8"/>
          <p:cNvSpPr>
            <a:spLocks noGrp="1"/>
          </p:cNvSpPr>
          <p:nvPr>
            <p:ph type="dt" sz="half" idx="10"/>
          </p:nvPr>
        </p:nvSpPr>
        <p:spPr/>
        <p:txBody>
          <a:bodyPr/>
          <a:lstStyle/>
          <a:p>
            <a:r>
              <a:rPr lang="en-US" smtClean="0"/>
              <a:t>16/10/2009 - ISO 14001 Introduction</a:t>
            </a:r>
            <a:endParaRPr lang="en-GB"/>
          </a:p>
        </p:txBody>
      </p:sp>
      <p:sp>
        <p:nvSpPr>
          <p:cNvPr id="10" name="Footer Placeholder 9"/>
          <p:cNvSpPr>
            <a:spLocks noGrp="1"/>
          </p:cNvSpPr>
          <p:nvPr>
            <p:ph type="ftr" sz="quarter" idx="11"/>
          </p:nvPr>
        </p:nvSpPr>
        <p:spPr/>
        <p:txBody>
          <a:bodyPr/>
          <a:lstStyle/>
          <a:p>
            <a:r>
              <a:rPr lang="fr-FR" smtClean="0"/>
              <a:t>(c) SysEnvir, 2009 - Source BSI ISO 14001</a:t>
            </a:r>
            <a:endParaRPr lang="en-GB"/>
          </a:p>
        </p:txBody>
      </p:sp>
      <p:sp>
        <p:nvSpPr>
          <p:cNvPr id="11" name="Slide Number Placeholder 10"/>
          <p:cNvSpPr>
            <a:spLocks noGrp="1"/>
          </p:cNvSpPr>
          <p:nvPr>
            <p:ph type="sldNum" sz="quarter" idx="12"/>
          </p:nvPr>
        </p:nvSpPr>
        <p:spPr/>
        <p:txBody>
          <a:bodyPr/>
          <a:lstStyle/>
          <a:p>
            <a:fld id="{250DF617-7CC9-4361-88C7-021E89DD59C0}" type="slidenum">
              <a:rPr lang="en-GB" smtClean="0"/>
              <a:pPr/>
              <a:t>10</a:t>
            </a:fld>
            <a:endParaRPr lang="en-GB"/>
          </a:p>
        </p:txBody>
      </p:sp>
      <p:pic>
        <p:nvPicPr>
          <p:cNvPr id="8" name="~PP2023.WAV">
            <a:hlinkClick r:id="" action="ppaction://media"/>
          </p:cNvPr>
          <p:cNvPicPr>
            <a:picLocks noRot="1" noChangeAspect="1"/>
          </p:cNvPicPr>
          <p:nvPr>
            <a:wavAudioFile r:embed="rId1" name="~PP2023.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11</a:t>
            </a:fld>
            <a:endParaRPr lang="en-GB"/>
          </a:p>
        </p:txBody>
      </p:sp>
      <p:sp>
        <p:nvSpPr>
          <p:cNvPr id="5" name="TextBox 4"/>
          <p:cNvSpPr txBox="1"/>
          <p:nvPr/>
        </p:nvSpPr>
        <p:spPr>
          <a:xfrm>
            <a:off x="571472" y="571480"/>
            <a:ext cx="6357982" cy="584775"/>
          </a:xfrm>
          <a:prstGeom prst="rect">
            <a:avLst/>
          </a:prstGeom>
          <a:noFill/>
        </p:spPr>
        <p:txBody>
          <a:bodyPr wrap="square" rtlCol="0">
            <a:spAutoFit/>
          </a:bodyPr>
          <a:lstStyle/>
          <a:p>
            <a:r>
              <a:rPr lang="en-GB" sz="3200" dirty="0" smtClean="0"/>
              <a:t>Recommendations:</a:t>
            </a:r>
            <a:endParaRPr lang="en-GB" sz="3200" dirty="0"/>
          </a:p>
        </p:txBody>
      </p:sp>
      <p:sp>
        <p:nvSpPr>
          <p:cNvPr id="6" name="TextBox 5"/>
          <p:cNvSpPr txBox="1"/>
          <p:nvPr/>
        </p:nvSpPr>
        <p:spPr>
          <a:xfrm>
            <a:off x="1500166" y="1428736"/>
            <a:ext cx="6500858" cy="4524315"/>
          </a:xfrm>
          <a:prstGeom prst="rect">
            <a:avLst/>
          </a:prstGeom>
          <a:noFill/>
        </p:spPr>
        <p:txBody>
          <a:bodyPr wrap="square" rtlCol="0">
            <a:spAutoFit/>
          </a:bodyPr>
          <a:lstStyle/>
          <a:p>
            <a:pPr marL="342900" indent="-342900">
              <a:buFont typeface="+mj-lt"/>
              <a:buAutoNum type="arabicPeriod"/>
            </a:pPr>
            <a:r>
              <a:rPr lang="en-GB" dirty="0" smtClean="0"/>
              <a:t>Purchase standard document online from ISO or BSI - £65 to £85. View-only version free from Essex libraries with card.</a:t>
            </a:r>
          </a:p>
          <a:p>
            <a:pPr marL="342900" indent="-342900">
              <a:buFont typeface="+mj-lt"/>
              <a:buAutoNum type="arabicPeriod"/>
            </a:pPr>
            <a:r>
              <a:rPr lang="en-GB" dirty="0" smtClean="0"/>
              <a:t>Purchase a blank procedure book/file, or use MS-Word® or flowcharting software, i.e. MS-Visio®.</a:t>
            </a:r>
          </a:p>
          <a:p>
            <a:pPr marL="342900" indent="-342900">
              <a:buFont typeface="+mj-lt"/>
              <a:buAutoNum type="arabicPeriod"/>
            </a:pPr>
            <a:r>
              <a:rPr lang="en-GB" dirty="0" smtClean="0"/>
              <a:t>Seek form design templates, such as those from </a:t>
            </a:r>
            <a:r>
              <a:rPr lang="en-GB" dirty="0" err="1" smtClean="0"/>
              <a:t>SysEnvir</a:t>
            </a:r>
            <a:endParaRPr lang="en-GB" dirty="0" smtClean="0"/>
          </a:p>
          <a:p>
            <a:pPr marL="342900" indent="-342900">
              <a:buFont typeface="+mj-lt"/>
              <a:buAutoNum type="arabicPeriod"/>
            </a:pPr>
            <a:r>
              <a:rPr lang="en-GB" dirty="0" smtClean="0"/>
              <a:t>Engage services of a consultant, at least to start things off – </a:t>
            </a:r>
            <a:r>
              <a:rPr lang="en-GB" dirty="0" err="1" smtClean="0"/>
              <a:t>SysEnvir</a:t>
            </a:r>
            <a:r>
              <a:rPr lang="en-GB" dirty="0" smtClean="0"/>
              <a:t> can help at £99 for 5 hours</a:t>
            </a:r>
          </a:p>
          <a:p>
            <a:pPr marL="342900" indent="-342900">
              <a:buFont typeface="+mj-lt"/>
              <a:buAutoNum type="arabicPeriod"/>
            </a:pPr>
            <a:r>
              <a:rPr lang="en-GB" dirty="0" smtClean="0"/>
              <a:t>Where appropriate, engage help from intranet providers</a:t>
            </a:r>
          </a:p>
          <a:p>
            <a:pPr marL="342900" indent="-342900">
              <a:buFont typeface="+mj-lt"/>
              <a:buAutoNum type="arabicPeriod"/>
            </a:pPr>
            <a:r>
              <a:rPr lang="en-GB" dirty="0" smtClean="0"/>
              <a:t>Identify websites for legal and voluntary framework information</a:t>
            </a:r>
          </a:p>
          <a:p>
            <a:pPr marL="342900" indent="-342900">
              <a:buFont typeface="+mj-lt"/>
              <a:buAutoNum type="arabicPeriod"/>
            </a:pPr>
            <a:r>
              <a:rPr lang="en-GB" dirty="0" smtClean="0"/>
              <a:t>Keep things to a minimum overhead.</a:t>
            </a:r>
          </a:p>
          <a:p>
            <a:pPr marL="342900" indent="-342900">
              <a:buFont typeface="+mj-lt"/>
              <a:buAutoNum type="arabicPeriod"/>
            </a:pPr>
            <a:r>
              <a:rPr lang="en-GB" dirty="0" smtClean="0"/>
              <a:t>Look up websites, RSPB (www.rspb.org.uk), Essex Wildlife Trust </a:t>
            </a:r>
            <a:r>
              <a:rPr lang="en-GB" smtClean="0"/>
              <a:t>(</a:t>
            </a:r>
            <a:r>
              <a:rPr lang="en-GB" smtClean="0">
                <a:hlinkClick r:id="rId4"/>
              </a:rPr>
              <a:t>www.essexwt.org.uk</a:t>
            </a:r>
            <a:r>
              <a:rPr lang="en-GB" dirty="0" smtClean="0"/>
              <a:t>), ECC ( </a:t>
            </a:r>
            <a:r>
              <a:rPr lang="en-GB" dirty="0" smtClean="0">
                <a:hlinkClick r:id="rId5"/>
              </a:rPr>
              <a:t>www.essex.gov.uk</a:t>
            </a:r>
            <a:r>
              <a:rPr lang="en-GB" dirty="0" smtClean="0"/>
              <a:t>),  </a:t>
            </a:r>
            <a:r>
              <a:rPr lang="en-GB" dirty="0" err="1" smtClean="0"/>
              <a:t>NetRegs</a:t>
            </a:r>
            <a:r>
              <a:rPr lang="en-GB" dirty="0" smtClean="0"/>
              <a:t>, for local and national environmental information</a:t>
            </a:r>
          </a:p>
          <a:p>
            <a:pPr marL="342900" indent="-342900">
              <a:buFont typeface="+mj-lt"/>
              <a:buAutoNum type="arabicPeriod"/>
            </a:pPr>
            <a:r>
              <a:rPr lang="en-GB" dirty="0" smtClean="0"/>
              <a:t>The Independent newspaper is highly regarded for environmental coverage</a:t>
            </a:r>
          </a:p>
          <a:p>
            <a:pPr marL="342900" indent="-342900">
              <a:buFont typeface="+mj-lt"/>
              <a:buAutoNum type="arabicPeriod"/>
            </a:pPr>
            <a:r>
              <a:rPr lang="en-GB" dirty="0" smtClean="0"/>
              <a:t>Seek accreditation from BSI – British Standards Institute</a:t>
            </a:r>
            <a:endParaRPr lang="en-GB" dirty="0"/>
          </a:p>
        </p:txBody>
      </p:sp>
      <p:pic>
        <p:nvPicPr>
          <p:cNvPr id="7" name="~PP773.WAV">
            <a:hlinkClick r:id="" action="ppaction://media"/>
          </p:cNvPr>
          <p:cNvPicPr>
            <a:picLocks noRot="1" noChangeAspect="1"/>
          </p:cNvPicPr>
          <p:nvPr>
            <a:wavAudioFile r:embed="rId1" name="~PP773.WAV"/>
          </p:nvPr>
        </p:nvPicPr>
        <p:blipFill>
          <a:blip r:embed="rId6"/>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12</a:t>
            </a:fld>
            <a:endParaRPr lang="en-GB"/>
          </a:p>
        </p:txBody>
      </p:sp>
      <p:graphicFrame>
        <p:nvGraphicFramePr>
          <p:cNvPr id="5" name="Diagram 4"/>
          <p:cNvGraphicFramePr/>
          <p:nvPr/>
        </p:nvGraphicFramePr>
        <p:xfrm>
          <a:off x="1500166" y="207167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6" name="Group 5"/>
          <p:cNvGrpSpPr/>
          <p:nvPr/>
        </p:nvGrpSpPr>
        <p:grpSpPr>
          <a:xfrm>
            <a:off x="142844" y="214290"/>
            <a:ext cx="2902148" cy="1741289"/>
            <a:chOff x="-2620148" y="-2198462"/>
            <a:chExt cx="2902148" cy="1741289"/>
          </a:xfrm>
        </p:grpSpPr>
        <p:sp>
          <p:nvSpPr>
            <p:cNvPr id="7" name="Rectangle 6"/>
            <p:cNvSpPr/>
            <p:nvPr/>
          </p:nvSpPr>
          <p:spPr>
            <a:xfrm>
              <a:off x="-2620148" y="-2198462"/>
              <a:ext cx="2902148" cy="1741289"/>
            </a:xfrm>
            <a:prstGeom prst="rect">
              <a:avLst/>
            </a:prstGeom>
            <a:solidFill>
              <a:srgbClr val="92D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2620148" y="-2198462"/>
              <a:ext cx="2902148" cy="174128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Environmental aspects</a:t>
              </a:r>
              <a:endParaRPr lang="en-GB" sz="3500" kern="1200" dirty="0"/>
            </a:p>
          </p:txBody>
        </p:sp>
      </p:grpSp>
      <p:pic>
        <p:nvPicPr>
          <p:cNvPr id="9" name="~PP1471.WAV">
            <a:hlinkClick r:id="" action="ppaction://media"/>
          </p:cNvPr>
          <p:cNvPicPr>
            <a:picLocks noRot="1" noChangeAspect="1"/>
          </p:cNvPicPr>
          <p:nvPr>
            <a:wavAudioFile r:embed="rId1" name="~PP1471.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13</a:t>
            </a:fld>
            <a:endParaRPr lang="en-GB"/>
          </a:p>
        </p:txBody>
      </p:sp>
      <p:grpSp>
        <p:nvGrpSpPr>
          <p:cNvPr id="5" name="Group 4"/>
          <p:cNvGrpSpPr/>
          <p:nvPr/>
        </p:nvGrpSpPr>
        <p:grpSpPr>
          <a:xfrm>
            <a:off x="214282" y="214290"/>
            <a:ext cx="6096000" cy="1247220"/>
            <a:chOff x="0" y="11409"/>
            <a:chExt cx="6096000" cy="1247220"/>
          </a:xfrm>
        </p:grpSpPr>
        <p:sp>
          <p:nvSpPr>
            <p:cNvPr id="6" name="Rounded Rectangle 5"/>
            <p:cNvSpPr/>
            <p:nvPr/>
          </p:nvSpPr>
          <p:spPr>
            <a:xfrm>
              <a:off x="0" y="11409"/>
              <a:ext cx="6096000" cy="124722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ed Rectangle 4"/>
            <p:cNvSpPr/>
            <p:nvPr/>
          </p:nvSpPr>
          <p:spPr>
            <a:xfrm>
              <a:off x="60884" y="72293"/>
              <a:ext cx="5974232" cy="11254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8120" tIns="198120" rIns="198120" bIns="198120" numCol="1" spcCol="1270" anchor="ctr" anchorCtr="0">
              <a:noAutofit/>
            </a:bodyPr>
            <a:lstStyle/>
            <a:p>
              <a:pPr lvl="0" algn="l" defTabSz="2311400">
                <a:lnSpc>
                  <a:spcPct val="90000"/>
                </a:lnSpc>
                <a:spcBef>
                  <a:spcPct val="0"/>
                </a:spcBef>
                <a:spcAft>
                  <a:spcPct val="35000"/>
                </a:spcAft>
              </a:pPr>
              <a:r>
                <a:rPr lang="en-GB" sz="5200" kern="1200" dirty="0" smtClean="0"/>
                <a:t>Emissions</a:t>
              </a:r>
              <a:endParaRPr lang="en-GB" sz="5200" kern="1200" dirty="0"/>
            </a:p>
          </p:txBody>
        </p:sp>
      </p:grpSp>
      <p:graphicFrame>
        <p:nvGraphicFramePr>
          <p:cNvPr id="9" name="Diagram 8"/>
          <p:cNvGraphicFramePr/>
          <p:nvPr/>
        </p:nvGraphicFramePr>
        <p:xfrm>
          <a:off x="1428728" y="171448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TextBox 9"/>
          <p:cNvSpPr txBox="1"/>
          <p:nvPr/>
        </p:nvSpPr>
        <p:spPr>
          <a:xfrm>
            <a:off x="285720" y="4857760"/>
            <a:ext cx="2643206" cy="707886"/>
          </a:xfrm>
          <a:prstGeom prst="rect">
            <a:avLst/>
          </a:prstGeom>
          <a:noFill/>
        </p:spPr>
        <p:txBody>
          <a:bodyPr wrap="square" rtlCol="0">
            <a:spAutoFit/>
          </a:bodyPr>
          <a:lstStyle/>
          <a:p>
            <a:r>
              <a:rPr lang="en-GB" sz="4000" b="1" dirty="0" smtClean="0"/>
              <a:t>Hazardous?</a:t>
            </a:r>
            <a:endParaRPr lang="en-GB" sz="4000" b="1" dirty="0"/>
          </a:p>
        </p:txBody>
      </p:sp>
      <p:pic>
        <p:nvPicPr>
          <p:cNvPr id="11" name="~PP1116.WAV">
            <a:hlinkClick r:id="" action="ppaction://media"/>
          </p:cNvPr>
          <p:cNvPicPr>
            <a:picLocks noRot="1" noChangeAspect="1"/>
          </p:cNvPicPr>
          <p:nvPr>
            <a:wavAudioFile r:embed="rId1" name="~PP1116.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14</a:t>
            </a:fld>
            <a:endParaRPr lang="en-GB"/>
          </a:p>
        </p:txBody>
      </p:sp>
      <p:grpSp>
        <p:nvGrpSpPr>
          <p:cNvPr id="5" name="Group 4"/>
          <p:cNvGrpSpPr/>
          <p:nvPr/>
        </p:nvGrpSpPr>
        <p:grpSpPr>
          <a:xfrm>
            <a:off x="214282" y="214290"/>
            <a:ext cx="6096000" cy="1247220"/>
            <a:chOff x="0" y="1408390"/>
            <a:chExt cx="6096000" cy="1247220"/>
          </a:xfrm>
        </p:grpSpPr>
        <p:sp>
          <p:nvSpPr>
            <p:cNvPr id="6" name="Rounded Rectangle 5"/>
            <p:cNvSpPr/>
            <p:nvPr/>
          </p:nvSpPr>
          <p:spPr>
            <a:xfrm>
              <a:off x="0" y="1408390"/>
              <a:ext cx="6096000" cy="124722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ed Rectangle 4"/>
            <p:cNvSpPr/>
            <p:nvPr/>
          </p:nvSpPr>
          <p:spPr>
            <a:xfrm>
              <a:off x="60884" y="1469274"/>
              <a:ext cx="5974232" cy="11254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8120" tIns="198120" rIns="198120" bIns="198120" numCol="1" spcCol="1270" anchor="ctr" anchorCtr="0">
              <a:noAutofit/>
            </a:bodyPr>
            <a:lstStyle/>
            <a:p>
              <a:pPr lvl="0" algn="l" defTabSz="2311400">
                <a:lnSpc>
                  <a:spcPct val="90000"/>
                </a:lnSpc>
                <a:spcBef>
                  <a:spcPct val="0"/>
                </a:spcBef>
                <a:spcAft>
                  <a:spcPct val="35000"/>
                </a:spcAft>
              </a:pPr>
              <a:r>
                <a:rPr lang="en-GB" sz="5200" kern="1200" dirty="0" smtClean="0"/>
                <a:t>Energy</a:t>
              </a:r>
              <a:endParaRPr lang="en-GB" sz="5200" kern="1200" dirty="0"/>
            </a:p>
          </p:txBody>
        </p:sp>
      </p:grpSp>
      <p:graphicFrame>
        <p:nvGraphicFramePr>
          <p:cNvPr id="8" name="Diagram 7"/>
          <p:cNvGraphicFramePr/>
          <p:nvPr/>
        </p:nvGraphicFramePr>
        <p:xfrm>
          <a:off x="1500166" y="171448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Down Arrow 8"/>
          <p:cNvSpPr/>
          <p:nvPr/>
        </p:nvSpPr>
        <p:spPr>
          <a:xfrm>
            <a:off x="4000496" y="3429000"/>
            <a:ext cx="1143008" cy="11430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P1306.WAV">
            <a:hlinkClick r:id="" action="ppaction://media"/>
          </p:cNvPr>
          <p:cNvPicPr>
            <a:picLocks noRot="1" noChangeAspect="1"/>
          </p:cNvPicPr>
          <p:nvPr>
            <a:wavAudioFile r:embed="rId1" name="~PP1306.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15</a:t>
            </a:fld>
            <a:endParaRPr lang="en-GB"/>
          </a:p>
        </p:txBody>
      </p:sp>
      <p:grpSp>
        <p:nvGrpSpPr>
          <p:cNvPr id="5" name="Group 4"/>
          <p:cNvGrpSpPr/>
          <p:nvPr/>
        </p:nvGrpSpPr>
        <p:grpSpPr>
          <a:xfrm>
            <a:off x="203728" y="203736"/>
            <a:ext cx="6106554" cy="1257774"/>
            <a:chOff x="60884" y="2866254"/>
            <a:chExt cx="6106554" cy="1257774"/>
          </a:xfrm>
        </p:grpSpPr>
        <p:sp>
          <p:nvSpPr>
            <p:cNvPr id="6" name="Rounded Rectangle 5"/>
            <p:cNvSpPr/>
            <p:nvPr/>
          </p:nvSpPr>
          <p:spPr>
            <a:xfrm>
              <a:off x="71438" y="2876808"/>
              <a:ext cx="6096000" cy="124722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ed Rectangle 4"/>
            <p:cNvSpPr/>
            <p:nvPr/>
          </p:nvSpPr>
          <p:spPr>
            <a:xfrm>
              <a:off x="60884" y="2866254"/>
              <a:ext cx="5974232" cy="11254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8120" tIns="198120" rIns="198120" bIns="198120" numCol="1" spcCol="1270" anchor="ctr" anchorCtr="0">
              <a:noAutofit/>
            </a:bodyPr>
            <a:lstStyle/>
            <a:p>
              <a:pPr lvl="0" algn="l" defTabSz="2311400">
                <a:lnSpc>
                  <a:spcPct val="90000"/>
                </a:lnSpc>
                <a:spcBef>
                  <a:spcPct val="0"/>
                </a:spcBef>
                <a:spcAft>
                  <a:spcPct val="35000"/>
                </a:spcAft>
              </a:pPr>
              <a:r>
                <a:rPr lang="en-GB" sz="5200" kern="1200" dirty="0" smtClean="0"/>
                <a:t>Physical attributes</a:t>
              </a:r>
              <a:endParaRPr lang="en-GB" sz="5200" kern="1200" dirty="0"/>
            </a:p>
          </p:txBody>
        </p:sp>
      </p:grpSp>
      <p:graphicFrame>
        <p:nvGraphicFramePr>
          <p:cNvPr id="8" name="Diagram 7"/>
          <p:cNvGraphicFramePr/>
          <p:nvPr/>
        </p:nvGraphicFramePr>
        <p:xfrm>
          <a:off x="1500166" y="1785926"/>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9" name="~PP1984.WAV">
            <a:hlinkClick r:id="" action="ppaction://media"/>
          </p:cNvPr>
          <p:cNvPicPr>
            <a:picLocks noRot="1" noChangeAspect="1"/>
          </p:cNvPicPr>
          <p:nvPr>
            <a:wavAudioFile r:embed="rId1" name="~PP1984.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16</a:t>
            </a:fld>
            <a:endParaRPr lang="en-GB"/>
          </a:p>
        </p:txBody>
      </p:sp>
      <p:grpSp>
        <p:nvGrpSpPr>
          <p:cNvPr id="11" name="Group 10"/>
          <p:cNvGrpSpPr/>
          <p:nvPr/>
        </p:nvGrpSpPr>
        <p:grpSpPr>
          <a:xfrm>
            <a:off x="142844" y="142852"/>
            <a:ext cx="2902148" cy="1741289"/>
            <a:chOff x="3193107" y="145603"/>
            <a:chExt cx="2902148" cy="1741289"/>
          </a:xfrm>
        </p:grpSpPr>
        <p:sp>
          <p:nvSpPr>
            <p:cNvPr id="12" name="Rectangle 11"/>
            <p:cNvSpPr/>
            <p:nvPr/>
          </p:nvSpPr>
          <p:spPr>
            <a:xfrm>
              <a:off x="3193107" y="145603"/>
              <a:ext cx="2902148" cy="174128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Rectangle 12"/>
            <p:cNvSpPr/>
            <p:nvPr/>
          </p:nvSpPr>
          <p:spPr>
            <a:xfrm>
              <a:off x="3193107" y="145603"/>
              <a:ext cx="2902148" cy="174128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Organizational aspects</a:t>
              </a:r>
              <a:endParaRPr lang="en-GB" sz="3500" kern="1200" dirty="0"/>
            </a:p>
          </p:txBody>
        </p:sp>
      </p:grpSp>
      <p:graphicFrame>
        <p:nvGraphicFramePr>
          <p:cNvPr id="14" name="Diagram 13"/>
          <p:cNvGraphicFramePr/>
          <p:nvPr/>
        </p:nvGraphicFramePr>
        <p:xfrm>
          <a:off x="285720" y="2143116"/>
          <a:ext cx="8501122"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9" name="~PP1988.WAV">
            <a:hlinkClick r:id="" action="ppaction://media"/>
          </p:cNvPr>
          <p:cNvPicPr>
            <a:picLocks noRot="1" noChangeAspect="1"/>
          </p:cNvPicPr>
          <p:nvPr>
            <a:wavAudioFile r:embed="rId1" name="~PP1988.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17</a:t>
            </a:fld>
            <a:endParaRPr lang="en-GB"/>
          </a:p>
        </p:txBody>
      </p:sp>
      <p:grpSp>
        <p:nvGrpSpPr>
          <p:cNvPr id="5" name="Group 4"/>
          <p:cNvGrpSpPr/>
          <p:nvPr/>
        </p:nvGrpSpPr>
        <p:grpSpPr>
          <a:xfrm>
            <a:off x="142844" y="142852"/>
            <a:ext cx="2902148" cy="1741289"/>
            <a:chOff x="744" y="2177107"/>
            <a:chExt cx="2902148" cy="1741289"/>
          </a:xfrm>
        </p:grpSpPr>
        <p:sp>
          <p:nvSpPr>
            <p:cNvPr id="6" name="Rectangle 5"/>
            <p:cNvSpPr/>
            <p:nvPr/>
          </p:nvSpPr>
          <p:spPr>
            <a:xfrm>
              <a:off x="744" y="2177107"/>
              <a:ext cx="2902148" cy="174128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ectangle 6"/>
            <p:cNvSpPr/>
            <p:nvPr/>
          </p:nvSpPr>
          <p:spPr>
            <a:xfrm>
              <a:off x="744" y="2177107"/>
              <a:ext cx="2902148" cy="174128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Legal &amp; other</a:t>
              </a:r>
              <a:endParaRPr lang="en-GB" sz="3500" kern="1200" dirty="0"/>
            </a:p>
          </p:txBody>
        </p:sp>
      </p:grpSp>
      <p:graphicFrame>
        <p:nvGraphicFramePr>
          <p:cNvPr id="8" name="Diagram 7"/>
          <p:cNvGraphicFramePr/>
          <p:nvPr/>
        </p:nvGraphicFramePr>
        <p:xfrm>
          <a:off x="1500166" y="2071678"/>
          <a:ext cx="5643602" cy="3643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p:cNvSpPr txBox="1"/>
          <p:nvPr/>
        </p:nvSpPr>
        <p:spPr>
          <a:xfrm>
            <a:off x="928662" y="5857892"/>
            <a:ext cx="7286676" cy="369332"/>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GB" dirty="0" smtClean="0"/>
              <a:t>See: http://</a:t>
            </a:r>
            <a:r>
              <a:rPr lang="en-GB" b="1" dirty="0" smtClean="0"/>
              <a:t>www.environment-agency.gov.uk/netregs/default.aspx</a:t>
            </a:r>
            <a:endParaRPr lang="en-GB" b="1" dirty="0"/>
          </a:p>
        </p:txBody>
      </p:sp>
      <p:pic>
        <p:nvPicPr>
          <p:cNvPr id="10" name="~PP3452.WAV">
            <a:hlinkClick r:id="" action="ppaction://media"/>
          </p:cNvPr>
          <p:cNvPicPr>
            <a:picLocks noRot="1" noChangeAspect="1"/>
          </p:cNvPicPr>
          <p:nvPr>
            <a:wavAudioFile r:embed="rId1" name="~PP3452.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18</a:t>
            </a:fld>
            <a:endParaRPr lang="en-GB"/>
          </a:p>
        </p:txBody>
      </p:sp>
      <p:grpSp>
        <p:nvGrpSpPr>
          <p:cNvPr id="5" name="Group 4"/>
          <p:cNvGrpSpPr/>
          <p:nvPr/>
        </p:nvGrpSpPr>
        <p:grpSpPr>
          <a:xfrm>
            <a:off x="142844" y="142852"/>
            <a:ext cx="2902148" cy="1741289"/>
            <a:chOff x="3193107" y="2177107"/>
            <a:chExt cx="2902148" cy="1741289"/>
          </a:xfrm>
        </p:grpSpPr>
        <p:sp>
          <p:nvSpPr>
            <p:cNvPr id="6" name="Rectangle 5"/>
            <p:cNvSpPr/>
            <p:nvPr/>
          </p:nvSpPr>
          <p:spPr>
            <a:xfrm>
              <a:off x="3193107" y="2177107"/>
              <a:ext cx="2902148" cy="174128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ectangle 6"/>
            <p:cNvSpPr/>
            <p:nvPr/>
          </p:nvSpPr>
          <p:spPr>
            <a:xfrm>
              <a:off x="3193107" y="2177107"/>
              <a:ext cx="2902148" cy="174128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GB" sz="3500" kern="1200" dirty="0" smtClean="0"/>
                <a:t>Objectives, Targets &amp; Programmes</a:t>
              </a:r>
              <a:endParaRPr lang="en-GB" sz="3500" kern="1200" dirty="0"/>
            </a:p>
          </p:txBody>
        </p:sp>
      </p:grpSp>
      <p:graphicFrame>
        <p:nvGraphicFramePr>
          <p:cNvPr id="8" name="Diagram 7"/>
          <p:cNvGraphicFramePr/>
          <p:nvPr/>
        </p:nvGraphicFramePr>
        <p:xfrm>
          <a:off x="1571604" y="207167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9" name="~PP3551.WAV">
            <a:hlinkClick r:id="" action="ppaction://media"/>
          </p:cNvPr>
          <p:cNvPicPr>
            <a:picLocks noRot="1" noChangeAspect="1"/>
          </p:cNvPicPr>
          <p:nvPr>
            <a:wavAudioFile r:embed="rId1" name="~PP3551.WAV"/>
          </p:nvPr>
        </p:nvPicPr>
        <p:blipFill>
          <a:blip r:embed="rId8"/>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19</a:t>
            </a:fld>
            <a:endParaRPr lang="en-GB"/>
          </a:p>
        </p:txBody>
      </p:sp>
      <p:sp>
        <p:nvSpPr>
          <p:cNvPr id="5" name="TextBox 4"/>
          <p:cNvSpPr txBox="1"/>
          <p:nvPr/>
        </p:nvSpPr>
        <p:spPr>
          <a:xfrm>
            <a:off x="428596" y="500042"/>
            <a:ext cx="2643206" cy="769441"/>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GB" sz="4400" b="1" dirty="0" smtClean="0"/>
              <a:t>Emphasis:</a:t>
            </a:r>
            <a:endParaRPr lang="en-GB" sz="4400" b="1" dirty="0"/>
          </a:p>
        </p:txBody>
      </p:sp>
      <p:sp>
        <p:nvSpPr>
          <p:cNvPr id="6" name="TextBox 5"/>
          <p:cNvSpPr txBox="1"/>
          <p:nvPr/>
        </p:nvSpPr>
        <p:spPr>
          <a:xfrm>
            <a:off x="1571604" y="2000240"/>
            <a:ext cx="6643734" cy="3539430"/>
          </a:xfrm>
          <a:prstGeom prst="rect">
            <a:avLst/>
          </a:prstGeom>
          <a:noFill/>
        </p:spPr>
        <p:txBody>
          <a:bodyPr wrap="square" rtlCol="0">
            <a:spAutoFit/>
          </a:bodyPr>
          <a:lstStyle/>
          <a:p>
            <a:pPr marL="342900" indent="-342900">
              <a:buFont typeface="+mj-lt"/>
              <a:buAutoNum type="arabicPeriod"/>
            </a:pPr>
            <a:r>
              <a:rPr lang="en-GB" sz="3200" dirty="0" smtClean="0"/>
              <a:t>Clear authority and responsibility</a:t>
            </a:r>
          </a:p>
          <a:p>
            <a:pPr marL="342900" indent="-342900">
              <a:buFont typeface="+mj-lt"/>
              <a:buAutoNum type="arabicPeriod"/>
            </a:pPr>
            <a:r>
              <a:rPr lang="en-GB" sz="3200" dirty="0" smtClean="0"/>
              <a:t>Empowered agent</a:t>
            </a:r>
          </a:p>
          <a:p>
            <a:pPr marL="342900" indent="-342900">
              <a:buFont typeface="+mj-lt"/>
              <a:buAutoNum type="arabicPeriod"/>
            </a:pPr>
            <a:r>
              <a:rPr lang="en-GB" sz="3200" dirty="0" smtClean="0"/>
              <a:t>Clear, concise documentation</a:t>
            </a:r>
          </a:p>
          <a:p>
            <a:pPr marL="342900" indent="-342900">
              <a:buFont typeface="+mj-lt"/>
              <a:buAutoNum type="arabicPeriod"/>
            </a:pPr>
            <a:r>
              <a:rPr lang="en-GB" sz="3200" dirty="0" smtClean="0"/>
              <a:t>Efficient document change control – version numbering</a:t>
            </a:r>
          </a:p>
          <a:p>
            <a:pPr marL="342900" indent="-342900">
              <a:buFont typeface="+mj-lt"/>
              <a:buAutoNum type="arabicPeriod"/>
            </a:pPr>
            <a:r>
              <a:rPr lang="en-GB" sz="3200" dirty="0" smtClean="0"/>
              <a:t>Emergency planning</a:t>
            </a:r>
          </a:p>
          <a:p>
            <a:pPr marL="342900" indent="-342900">
              <a:buFont typeface="+mj-lt"/>
              <a:buAutoNum type="arabicPeriod"/>
            </a:pPr>
            <a:r>
              <a:rPr lang="en-GB" sz="3200" dirty="0" smtClean="0"/>
              <a:t>Audit</a:t>
            </a:r>
            <a:endParaRPr lang="en-GB" sz="3200" dirty="0"/>
          </a:p>
        </p:txBody>
      </p:sp>
      <p:pic>
        <p:nvPicPr>
          <p:cNvPr id="7" name="~PP3430.WAV">
            <a:hlinkClick r:id="" action="ppaction://media"/>
          </p:cNvPr>
          <p:cNvPicPr>
            <a:picLocks noRot="1" noChangeAspect="1"/>
          </p:cNvPicPr>
          <p:nvPr>
            <a:wavAudioFile r:embed="rId1" name="~PP3430.WAV"/>
          </p:nvPr>
        </p:nvPicPr>
        <p:blipFill>
          <a:blip r:embed="rId4"/>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20</a:t>
            </a:fld>
            <a:endParaRPr lang="en-GB"/>
          </a:p>
        </p:txBody>
      </p:sp>
      <p:sp>
        <p:nvSpPr>
          <p:cNvPr id="9" name="TextBox 8"/>
          <p:cNvSpPr txBox="1"/>
          <p:nvPr/>
        </p:nvSpPr>
        <p:spPr>
          <a:xfrm rot="20013342">
            <a:off x="1500166" y="2000240"/>
            <a:ext cx="6500858" cy="1569660"/>
          </a:xfrm>
          <a:prstGeom prst="rect">
            <a:avLst/>
          </a:prstGeom>
          <a:noFill/>
        </p:spPr>
        <p:txBody>
          <a:bodyPr wrap="square" rtlCol="0">
            <a:spAutoFit/>
          </a:bodyPr>
          <a:lstStyle/>
          <a:p>
            <a:r>
              <a:rPr lang="en-GB" sz="9600" dirty="0" smtClean="0">
                <a:solidFill>
                  <a:schemeClr val="bg1">
                    <a:lumMod val="65000"/>
                  </a:schemeClr>
                </a:solidFill>
              </a:rPr>
              <a:t>EXAMPLE</a:t>
            </a:r>
            <a:endParaRPr lang="en-GB" sz="9600" dirty="0">
              <a:solidFill>
                <a:schemeClr val="bg1">
                  <a:lumMod val="65000"/>
                </a:schemeClr>
              </a:solidFill>
            </a:endParaRPr>
          </a:p>
        </p:txBody>
      </p:sp>
      <p:sp>
        <p:nvSpPr>
          <p:cNvPr id="10" name="TextBox 9"/>
          <p:cNvSpPr txBox="1"/>
          <p:nvPr/>
        </p:nvSpPr>
        <p:spPr>
          <a:xfrm>
            <a:off x="3214678" y="214290"/>
            <a:ext cx="5715040"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GB" sz="2800" b="1" dirty="0" smtClean="0"/>
              <a:t>Form template</a:t>
            </a:r>
            <a:endParaRPr lang="en-GB" sz="2800" b="1" dirty="0"/>
          </a:p>
        </p:txBody>
      </p:sp>
      <p:graphicFrame>
        <p:nvGraphicFramePr>
          <p:cNvPr id="11" name="Table 10"/>
          <p:cNvGraphicFramePr>
            <a:graphicFrameLocks noGrp="1"/>
          </p:cNvGraphicFramePr>
          <p:nvPr/>
        </p:nvGraphicFramePr>
        <p:xfrm>
          <a:off x="285721" y="857233"/>
          <a:ext cx="8643998" cy="5429286"/>
        </p:xfrm>
        <a:graphic>
          <a:graphicData uri="http://schemas.openxmlformats.org/drawingml/2006/table">
            <a:tbl>
              <a:tblPr/>
              <a:tblGrid>
                <a:gridCol w="210973"/>
                <a:gridCol w="1306856"/>
                <a:gridCol w="898585"/>
                <a:gridCol w="968909"/>
                <a:gridCol w="1039232"/>
                <a:gridCol w="765750"/>
                <a:gridCol w="789193"/>
                <a:gridCol w="922026"/>
                <a:gridCol w="851701"/>
                <a:gridCol w="890773"/>
              </a:tblGrid>
              <a:tr h="178054">
                <a:tc gridSpan="2">
                  <a:txBody>
                    <a:bodyPr/>
                    <a:lstStyle/>
                    <a:p>
                      <a:pPr algn="l" fontAlgn="b"/>
                      <a:r>
                        <a:rPr lang="en-GB" sz="800" b="1" i="0" u="none" strike="noStrike">
                          <a:solidFill>
                            <a:srgbClr val="000000"/>
                          </a:solidFill>
                          <a:latin typeface="Calibri"/>
                        </a:rPr>
                        <a:t>Company:</a:t>
                      </a:r>
                    </a:p>
                  </a:txBody>
                  <a:tcPr marL="2777" marR="2777" marT="2777" marB="0" anchor="b">
                    <a:lnL>
                      <a:noFill/>
                    </a:lnL>
                    <a:lnR>
                      <a:noFill/>
                    </a:lnR>
                    <a:lnT>
                      <a:noFill/>
                    </a:lnT>
                    <a:lnB>
                      <a:noFill/>
                    </a:lnB>
                  </a:tcPr>
                </a:tc>
                <a:tc hMerge="1">
                  <a:txBody>
                    <a:bodyPr/>
                    <a:lstStyle/>
                    <a:p>
                      <a:endParaRPr lang="en-GB"/>
                    </a:p>
                  </a:txBody>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r>
              <a:tr h="431038">
                <a:tc gridSpan="5">
                  <a:txBody>
                    <a:bodyPr/>
                    <a:lstStyle/>
                    <a:p>
                      <a:pPr algn="l" fontAlgn="b"/>
                      <a:r>
                        <a:rPr lang="en-GB" sz="1000" b="1" i="0" u="none" strike="noStrike">
                          <a:solidFill>
                            <a:srgbClr val="000000"/>
                          </a:solidFill>
                          <a:latin typeface="Calibri"/>
                        </a:rPr>
                        <a:t>ISO 14001 Legal Requirements Form 01</a:t>
                      </a:r>
                    </a:p>
                  </a:txBody>
                  <a:tcPr marL="2777" marR="2777" marT="2777" marB="0" anchor="b">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r>
              <a:tr h="74188">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a:noFill/>
                    </a:lnB>
                  </a:tcPr>
                </a:tc>
              </a:tr>
              <a:tr h="105478">
                <a:tc>
                  <a:txBody>
                    <a:bodyPr/>
                    <a:lstStyle/>
                    <a:p>
                      <a:pPr algn="l" fontAlgn="b"/>
                      <a:endParaRPr lang="en-GB" sz="500" b="1" i="0" u="none" strike="noStrike">
                        <a:solidFill>
                          <a:srgbClr val="000000"/>
                        </a:solidFill>
                        <a:latin typeface="Calibri"/>
                      </a:endParaRP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GB" sz="300" b="1" i="0" u="none" strike="noStrike">
                          <a:solidFill>
                            <a:srgbClr val="000000"/>
                          </a:solidFill>
                          <a:latin typeface="Calibri"/>
                        </a:rPr>
                        <a:t>Reviewer:</a:t>
                      </a: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GB" sz="300" b="1" i="0" u="none" strike="noStrike">
                        <a:solidFill>
                          <a:srgbClr val="000000"/>
                        </a:solidFill>
                        <a:latin typeface="Calibri"/>
                      </a:endParaRP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GB" sz="300" b="1" i="0" u="none" strike="noStrike">
                        <a:solidFill>
                          <a:srgbClr val="000000"/>
                        </a:solidFill>
                        <a:latin typeface="Calibri"/>
                      </a:endParaRP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GB" sz="300" b="1" i="0" u="none" strike="noStrike">
                          <a:solidFill>
                            <a:srgbClr val="000000"/>
                          </a:solidFill>
                          <a:latin typeface="Calibri"/>
                        </a:rPr>
                        <a:t>Dept:</a:t>
                      </a: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GB" sz="300" b="1" i="0" u="none" strike="noStrike">
                        <a:solidFill>
                          <a:srgbClr val="000000"/>
                        </a:solidFill>
                        <a:latin typeface="Calibri"/>
                      </a:endParaRP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GB" sz="300" b="1" i="0" u="none" strike="noStrike">
                          <a:solidFill>
                            <a:srgbClr val="000000"/>
                          </a:solidFill>
                          <a:latin typeface="Calibri"/>
                        </a:rPr>
                        <a:t>Date:</a:t>
                      </a: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GB" sz="300" b="0" i="0" u="none" strike="noStrike">
                        <a:solidFill>
                          <a:srgbClr val="000000"/>
                        </a:solidFill>
                        <a:latin typeface="Calibri"/>
                      </a:endParaRPr>
                    </a:p>
                  </a:txBody>
                  <a:tcPr marL="2777" marR="2777" marT="2777" marB="0" anchor="b">
                    <a:lnL>
                      <a:noFill/>
                    </a:lnL>
                    <a:lnR>
                      <a:noFill/>
                    </a:lnR>
                    <a:lnT>
                      <a:noFill/>
                    </a:lnT>
                    <a:lnB w="6350" cap="flat" cmpd="sng" algn="ctr">
                      <a:solidFill>
                        <a:srgbClr val="000000"/>
                      </a:solidFill>
                      <a:prstDash val="solid"/>
                      <a:round/>
                      <a:headEnd type="none" w="med" len="med"/>
                      <a:tailEnd type="none" w="med" len="med"/>
                    </a:lnB>
                  </a:tcPr>
                </a:tc>
              </a:tr>
              <a:tr h="74188">
                <a:tc>
                  <a:txBody>
                    <a:bodyPr/>
                    <a:lstStyle/>
                    <a:p>
                      <a:pPr algn="l" fontAlgn="b"/>
                      <a:r>
                        <a:rPr lang="en-GB" sz="300" b="0" i="0" u="none" strike="noStrike">
                          <a:solidFill>
                            <a:srgbClr val="000000"/>
                          </a:solidFill>
                          <a:latin typeface="Calibri"/>
                        </a:rPr>
                        <a:t> </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300" b="1" i="0" u="none" strike="noStrike">
                          <a:solidFill>
                            <a:srgbClr val="000000"/>
                          </a:solidFill>
                          <a:latin typeface="Calibri"/>
                        </a:rPr>
                        <a:t>Please enter relevant law or code:</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1D1</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1D2</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1D3</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1D4</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1D5</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1D6</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1D7</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1D8</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74188">
                <a:tc>
                  <a:txBody>
                    <a:bodyPr/>
                    <a:lstStyle/>
                    <a:p>
                      <a:pPr algn="l" fontAlgn="b"/>
                      <a:r>
                        <a:rPr lang="en-GB" sz="300" b="0" i="0" u="none" strike="noStrike">
                          <a:solidFill>
                            <a:srgbClr val="000000"/>
                          </a:solidFill>
                          <a:latin typeface="Calibri"/>
                        </a:rPr>
                        <a:t> </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300" b="0" i="0" u="none" strike="noStrike">
                          <a:solidFill>
                            <a:srgbClr val="000000"/>
                          </a:solidFill>
                          <a:latin typeface="Calibri"/>
                        </a:rPr>
                        <a:t> </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Design &amp; development</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Manufacturing processes</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Packaging &amp; transportation</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Contractors</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Waste management</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Raw material extraction</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Distribution</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300" b="1" i="0" u="none" strike="noStrike">
                          <a:solidFill>
                            <a:srgbClr val="000000"/>
                          </a:solidFill>
                          <a:latin typeface="Calibri"/>
                        </a:rPr>
                        <a:t>Wildlife &amp; biodiversity</a:t>
                      </a:r>
                    </a:p>
                  </a:txBody>
                  <a:tcPr marL="2777" marR="2777" marT="277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41736">
                <a:tc>
                  <a:txBody>
                    <a:bodyPr/>
                    <a:lstStyle/>
                    <a:p>
                      <a:pPr algn="l" fontAlgn="t"/>
                      <a:r>
                        <a:rPr lang="en-GB" sz="300" b="1" i="0" u="none" strike="noStrike">
                          <a:solidFill>
                            <a:srgbClr val="000000"/>
                          </a:solidFill>
                          <a:latin typeface="Calibri"/>
                        </a:rPr>
                        <a:t>011</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1" i="0" u="none" strike="noStrike">
                          <a:solidFill>
                            <a:srgbClr val="000000"/>
                          </a:solidFill>
                          <a:latin typeface="Calibri"/>
                        </a:rPr>
                        <a:t>International</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41736">
                <a:tc>
                  <a:txBody>
                    <a:bodyPr/>
                    <a:lstStyle/>
                    <a:p>
                      <a:pPr algn="l" fontAlgn="t"/>
                      <a:r>
                        <a:rPr lang="en-GB" sz="300" b="1" i="0" u="none" strike="noStrike">
                          <a:solidFill>
                            <a:srgbClr val="000000"/>
                          </a:solidFill>
                          <a:latin typeface="Calibri"/>
                        </a:rPr>
                        <a:t>012</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1" i="0" u="none" strike="noStrike">
                          <a:solidFill>
                            <a:srgbClr val="000000"/>
                          </a:solidFill>
                          <a:latin typeface="Calibri"/>
                        </a:rPr>
                        <a:t>UK</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41736">
                <a:tc>
                  <a:txBody>
                    <a:bodyPr/>
                    <a:lstStyle/>
                    <a:p>
                      <a:pPr algn="l" fontAlgn="t"/>
                      <a:r>
                        <a:rPr lang="en-GB" sz="300" b="1" i="0" u="none" strike="noStrike">
                          <a:solidFill>
                            <a:srgbClr val="000000"/>
                          </a:solidFill>
                          <a:latin typeface="Calibri"/>
                        </a:rPr>
                        <a:t>013</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1" i="0" u="none" strike="noStrike">
                          <a:solidFill>
                            <a:srgbClr val="000000"/>
                          </a:solidFill>
                          <a:latin typeface="Calibri"/>
                        </a:rPr>
                        <a:t>County Council</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41736">
                <a:tc>
                  <a:txBody>
                    <a:bodyPr/>
                    <a:lstStyle/>
                    <a:p>
                      <a:pPr algn="l" fontAlgn="t"/>
                      <a:r>
                        <a:rPr lang="en-GB" sz="300" b="1" i="0" u="none" strike="noStrike">
                          <a:solidFill>
                            <a:srgbClr val="000000"/>
                          </a:solidFill>
                          <a:latin typeface="Calibri"/>
                        </a:rPr>
                        <a:t>014</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1" i="0" u="none" strike="noStrike">
                          <a:solidFill>
                            <a:srgbClr val="000000"/>
                          </a:solidFill>
                          <a:latin typeface="Calibri"/>
                        </a:rPr>
                        <a:t>Local council</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41736">
                <a:tc>
                  <a:txBody>
                    <a:bodyPr/>
                    <a:lstStyle/>
                    <a:p>
                      <a:pPr algn="l" fontAlgn="t"/>
                      <a:r>
                        <a:rPr lang="en-GB" sz="300" b="1" i="0" u="none" strike="noStrike">
                          <a:solidFill>
                            <a:srgbClr val="000000"/>
                          </a:solidFill>
                          <a:latin typeface="Calibri"/>
                        </a:rPr>
                        <a:t>015</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1" i="0" u="none" strike="noStrike">
                          <a:solidFill>
                            <a:srgbClr val="000000"/>
                          </a:solidFill>
                          <a:latin typeface="Calibri"/>
                        </a:rPr>
                        <a:t>Trade association regulations</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41736">
                <a:tc>
                  <a:txBody>
                    <a:bodyPr/>
                    <a:lstStyle/>
                    <a:p>
                      <a:pPr algn="l" fontAlgn="t"/>
                      <a:r>
                        <a:rPr lang="en-GB" sz="300" b="1" i="0" u="none" strike="noStrike">
                          <a:solidFill>
                            <a:srgbClr val="000000"/>
                          </a:solidFill>
                          <a:latin typeface="Calibri"/>
                        </a:rPr>
                        <a:t>016</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1" i="0" u="none" strike="noStrike">
                          <a:solidFill>
                            <a:srgbClr val="000000"/>
                          </a:solidFill>
                          <a:latin typeface="Calibri"/>
                        </a:rPr>
                        <a:t>Voluntary agreements</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41736">
                <a:tc>
                  <a:txBody>
                    <a:bodyPr/>
                    <a:lstStyle/>
                    <a:p>
                      <a:pPr algn="l" fontAlgn="t"/>
                      <a:r>
                        <a:rPr lang="en-GB" sz="300" b="1" i="0" u="none" strike="noStrike">
                          <a:solidFill>
                            <a:srgbClr val="000000"/>
                          </a:solidFill>
                          <a:latin typeface="Calibri"/>
                        </a:rPr>
                        <a:t>017</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1" i="0" u="none" strike="noStrike">
                          <a:solidFill>
                            <a:srgbClr val="000000"/>
                          </a:solidFill>
                          <a:latin typeface="Calibri"/>
                        </a:rPr>
                        <a:t>Codes of practice</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GB" sz="300" b="0" i="0" u="none" strike="noStrike" dirty="0">
                          <a:solidFill>
                            <a:srgbClr val="000000"/>
                          </a:solidFill>
                          <a:latin typeface="Calibri"/>
                        </a:rPr>
                        <a:t> </a:t>
                      </a:r>
                    </a:p>
                  </a:txBody>
                  <a:tcPr marL="2777" marR="2777" marT="277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pic>
        <p:nvPicPr>
          <p:cNvPr id="8" name="~PP2439.WAV">
            <a:hlinkClick r:id="" action="ppaction://media"/>
          </p:cNvPr>
          <p:cNvPicPr>
            <a:picLocks noRot="1" noChangeAspect="1"/>
          </p:cNvPicPr>
          <p:nvPr>
            <a:wavAudioFile r:embed="rId1" name="~PP2439.WAV"/>
          </p:nvPr>
        </p:nvPicPr>
        <p:blipFill>
          <a:blip r:embed="rId4"/>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8"/>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16/10/2009 - ISO 14001 Introduction</a:t>
            </a:r>
            <a:endParaRPr lang="en-GB"/>
          </a:p>
        </p:txBody>
      </p:sp>
      <p:sp>
        <p:nvSpPr>
          <p:cNvPr id="3" name="Footer Placeholder 2"/>
          <p:cNvSpPr>
            <a:spLocks noGrp="1"/>
          </p:cNvSpPr>
          <p:nvPr>
            <p:ph type="ftr" sz="quarter" idx="11"/>
          </p:nvPr>
        </p:nvSpPr>
        <p:spPr/>
        <p:txBody>
          <a:bodyPr/>
          <a:lstStyle/>
          <a:p>
            <a:r>
              <a:rPr lang="fr-FR" smtClean="0"/>
              <a:t>(c) SysEnvir, 2009 - Source BSI ISO 14001</a:t>
            </a:r>
            <a:endParaRPr lang="en-GB"/>
          </a:p>
        </p:txBody>
      </p:sp>
      <p:sp>
        <p:nvSpPr>
          <p:cNvPr id="4" name="Slide Number Placeholder 3"/>
          <p:cNvSpPr>
            <a:spLocks noGrp="1"/>
          </p:cNvSpPr>
          <p:nvPr>
            <p:ph type="sldNum" sz="quarter" idx="12"/>
          </p:nvPr>
        </p:nvSpPr>
        <p:spPr/>
        <p:txBody>
          <a:bodyPr/>
          <a:lstStyle/>
          <a:p>
            <a:fld id="{250DF617-7CC9-4361-88C7-021E89DD59C0}" type="slidenum">
              <a:rPr lang="en-GB" smtClean="0"/>
              <a:pPr/>
              <a:t>21</a:t>
            </a:fld>
            <a:endParaRPr lang="en-GB"/>
          </a:p>
        </p:txBody>
      </p:sp>
      <p:sp>
        <p:nvSpPr>
          <p:cNvPr id="5" name="TextBox 4"/>
          <p:cNvSpPr txBox="1"/>
          <p:nvPr/>
        </p:nvSpPr>
        <p:spPr>
          <a:xfrm>
            <a:off x="285720" y="285728"/>
            <a:ext cx="2928958" cy="923330"/>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GB" sz="5400" dirty="0" err="1" smtClean="0"/>
              <a:t>SysEnvir</a:t>
            </a:r>
            <a:endParaRPr lang="en-GB" sz="5400" dirty="0"/>
          </a:p>
        </p:txBody>
      </p:sp>
      <p:sp>
        <p:nvSpPr>
          <p:cNvPr id="6" name="TextBox 5"/>
          <p:cNvSpPr txBox="1"/>
          <p:nvPr/>
        </p:nvSpPr>
        <p:spPr>
          <a:xfrm>
            <a:off x="285720" y="1500174"/>
            <a:ext cx="8358246" cy="3508653"/>
          </a:xfrm>
          <a:prstGeom prst="rect">
            <a:avLst/>
          </a:prstGeom>
          <a:noFill/>
        </p:spPr>
        <p:txBody>
          <a:bodyPr wrap="square" rtlCol="0">
            <a:spAutoFit/>
          </a:bodyPr>
          <a:lstStyle/>
          <a:p>
            <a:r>
              <a:rPr lang="en-GB" sz="3600" dirty="0" smtClean="0"/>
              <a:t>-Says “Thank you” for your attention</a:t>
            </a:r>
          </a:p>
          <a:p>
            <a:endParaRPr lang="en-GB" sz="3600" dirty="0" smtClean="0"/>
          </a:p>
          <a:p>
            <a:r>
              <a:rPr lang="en-GB" sz="3600" dirty="0" smtClean="0"/>
              <a:t>For webinars and presentations @£49/hour</a:t>
            </a:r>
            <a:endParaRPr lang="en-GB" sz="3600" dirty="0"/>
          </a:p>
          <a:p>
            <a:r>
              <a:rPr lang="en-GB" sz="2400" b="1" dirty="0" smtClean="0"/>
              <a:t>Consultant: Andrew J. Lewis MSc, MRI</a:t>
            </a:r>
          </a:p>
          <a:p>
            <a:r>
              <a:rPr lang="en-GB" dirty="0" smtClean="0"/>
              <a:t>Chelmsford, Essex, UK</a:t>
            </a:r>
          </a:p>
          <a:p>
            <a:r>
              <a:rPr lang="en-GB" sz="3600" dirty="0" smtClean="0">
                <a:hlinkClick r:id="rId4"/>
              </a:rPr>
              <a:t>www.sysenvir.com</a:t>
            </a:r>
            <a:endParaRPr lang="en-GB" sz="3600" dirty="0" smtClean="0"/>
          </a:p>
          <a:p>
            <a:r>
              <a:rPr lang="en-GB" dirty="0" smtClean="0"/>
              <a:t>07710 588318</a:t>
            </a:r>
          </a:p>
          <a:p>
            <a:r>
              <a:rPr lang="en-GB" dirty="0" smtClean="0"/>
              <a:t>andy@simulsys.demon.co.uk</a:t>
            </a:r>
            <a:endParaRPr lang="en-GB" dirty="0"/>
          </a:p>
        </p:txBody>
      </p:sp>
      <p:sp>
        <p:nvSpPr>
          <p:cNvPr id="7" name="TextBox 6"/>
          <p:cNvSpPr txBox="1"/>
          <p:nvPr/>
        </p:nvSpPr>
        <p:spPr>
          <a:xfrm>
            <a:off x="6215074" y="5000636"/>
            <a:ext cx="2714644" cy="1200329"/>
          </a:xfrm>
          <a:prstGeom prst="rect">
            <a:avLst/>
          </a:prstGeom>
          <a:noFill/>
        </p:spPr>
        <p:txBody>
          <a:bodyPr wrap="square" rtlCol="0">
            <a:spAutoFit/>
          </a:bodyPr>
          <a:lstStyle/>
          <a:p>
            <a:r>
              <a:rPr lang="en-GB" sz="1200" dirty="0" err="1" smtClean="0"/>
              <a:t>Simul</a:t>
            </a:r>
            <a:r>
              <a:rPr lang="en-GB" sz="1200" dirty="0" smtClean="0"/>
              <a:t> Systems Ltd trading as </a:t>
            </a:r>
            <a:r>
              <a:rPr lang="en-GB" sz="1200" dirty="0" err="1" smtClean="0"/>
              <a:t>Sysenvir</a:t>
            </a:r>
            <a:endParaRPr lang="en-GB" sz="1200" dirty="0" smtClean="0"/>
          </a:p>
          <a:p>
            <a:r>
              <a:rPr lang="en-GB" sz="1200" dirty="0" smtClean="0"/>
              <a:t>12 Station Court</a:t>
            </a:r>
          </a:p>
          <a:p>
            <a:r>
              <a:rPr lang="en-GB" sz="1200" dirty="0" smtClean="0"/>
              <a:t>Station Approach</a:t>
            </a:r>
          </a:p>
          <a:p>
            <a:r>
              <a:rPr lang="en-GB" sz="1200" dirty="0" err="1" smtClean="0"/>
              <a:t>Wickford</a:t>
            </a:r>
            <a:endParaRPr lang="en-GB" sz="1200" dirty="0" smtClean="0"/>
          </a:p>
          <a:p>
            <a:r>
              <a:rPr lang="en-GB" sz="1200" dirty="0" smtClean="0"/>
              <a:t>SS11 7AT</a:t>
            </a:r>
          </a:p>
          <a:p>
            <a:r>
              <a:rPr lang="en-GB" sz="1200" dirty="0" smtClean="0"/>
              <a:t>United Kingdom</a:t>
            </a:r>
            <a:endParaRPr lang="en-GB" sz="1200" dirty="0"/>
          </a:p>
        </p:txBody>
      </p:sp>
      <p:pic>
        <p:nvPicPr>
          <p:cNvPr id="8" name="~PP3231.WAV">
            <a:hlinkClick r:id="" action="ppaction://media"/>
          </p:cNvPr>
          <p:cNvPicPr>
            <a:picLocks noRot="1" noChangeAspect="1"/>
          </p:cNvPicPr>
          <p:nvPr>
            <a:wavAudioFile r:embed="rId1" name="~PP3231.WAV"/>
          </p:nvPr>
        </p:nvPicPr>
        <p:blipFill>
          <a:blip r:embed="rId5"/>
          <a:stretch>
            <a:fillRect/>
          </a:stretch>
        </p:blipFill>
        <p:spPr>
          <a:xfrm>
            <a:off x="8661400" y="6375400"/>
            <a:ext cx="304800" cy="304800"/>
          </a:xfrm>
          <a:prstGeom prst="rect">
            <a:avLst/>
          </a:prstGeom>
        </p:spPr>
      </p:pic>
    </p:spTree>
  </p:cSld>
  <p:clrMapOvr>
    <a:masterClrMapping/>
  </p:clrMapOvr>
  <p:transition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429</TotalTime>
  <Words>1093</Words>
  <Application>Microsoft Office PowerPoint</Application>
  <PresentationFormat>On-screen Show (4:3)</PresentationFormat>
  <Paragraphs>362</Paragraphs>
  <Slides>21</Slides>
  <Notes>19</Notes>
  <HiddenSlides>0</HiddenSlides>
  <MMClips>22</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Andrew</dc:creator>
  <cp:lastModifiedBy>Andrew J Lewis</cp:lastModifiedBy>
  <cp:revision>79</cp:revision>
  <dcterms:created xsi:type="dcterms:W3CDTF">2009-10-16T09:28:18Z</dcterms:created>
  <dcterms:modified xsi:type="dcterms:W3CDTF">2009-11-25T16:15:49Z</dcterms:modified>
</cp:coreProperties>
</file>