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2"/>
  </p:handoutMasterIdLst>
  <p:sldIdLst>
    <p:sldId id="270" r:id="rId2"/>
    <p:sldId id="256" r:id="rId3"/>
    <p:sldId id="257" r:id="rId4"/>
    <p:sldId id="271" r:id="rId5"/>
    <p:sldId id="272" r:id="rId6"/>
    <p:sldId id="274" r:id="rId7"/>
    <p:sldId id="273" r:id="rId8"/>
    <p:sldId id="277" r:id="rId9"/>
    <p:sldId id="275" r:id="rId10"/>
    <p:sldId id="276" r:id="rId11"/>
  </p:sldIdLst>
  <p:sldSz cx="9906000" cy="6858000" type="A4"/>
  <p:notesSz cx="6858000" cy="90773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752A3"/>
    <a:srgbClr val="00518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26" y="-114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7" d="100"/>
          <a:sy n="57" d="100"/>
        </p:scale>
        <p:origin x="-2520" y="-78"/>
      </p:cViewPr>
      <p:guideLst>
        <p:guide orient="horz" pos="2859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14290" y="113439"/>
            <a:ext cx="2971800" cy="45386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 dirty="0" smtClean="0"/>
              <a:t>Yorkshire Independent Roof  Training Group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14752" y="113439"/>
            <a:ext cx="2971800" cy="45386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en-US" dirty="0" smtClean="0"/>
              <a:t>Tuesday 16 March 2010        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21883"/>
            <a:ext cx="2971800" cy="45386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21883"/>
            <a:ext cx="2971800" cy="45386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C28AE7-0E70-4E58-B448-ECF98EA535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42950" y="2130426"/>
            <a:ext cx="8420100" cy="1470025"/>
          </a:xfrm>
        </p:spPr>
        <p:txBody>
          <a:bodyPr/>
          <a:lstStyle>
            <a:lvl1pPr>
              <a:defRPr>
                <a:solidFill>
                  <a:srgbClr val="FFFF00"/>
                </a:solidFill>
              </a:defRPr>
            </a:lvl1pPr>
          </a:lstStyle>
          <a:p>
            <a:r>
              <a:rPr lang="en-US" dirty="0" smtClean="0"/>
              <a:t>Click to </a:t>
            </a:r>
            <a:r>
              <a:rPr lang="en-US" dirty="0" err="1" smtClean="0"/>
              <a:t>We;edit</a:t>
            </a:r>
            <a:r>
              <a:rPr lang="en-US" dirty="0" smtClean="0"/>
              <a:t>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0078F-065E-462D-86F9-BA73D903B63E}" type="datetimeFigureOut">
              <a:rPr lang="en-US" smtClean="0"/>
              <a:pPr/>
              <a:t>4/4/2010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3E74B-2F88-4201-9E8C-E1E43F9AAC83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1"/>
            <a:ext cx="1525367" cy="14287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0078F-065E-462D-86F9-BA73D903B63E}" type="datetimeFigureOut">
              <a:rPr lang="en-US" smtClean="0"/>
              <a:pPr/>
              <a:t>4/4/2010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3E74B-2F88-4201-9E8C-E1E43F9AAC8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0078F-065E-462D-86F9-BA73D903B63E}" type="datetimeFigureOut">
              <a:rPr lang="en-US" smtClean="0"/>
              <a:pPr/>
              <a:t>4/4/2010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3E74B-2F88-4201-9E8C-E1E43F9AAC8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0078F-065E-462D-86F9-BA73D903B63E}" type="datetimeFigureOut">
              <a:rPr lang="en-US" smtClean="0"/>
              <a:pPr/>
              <a:t>4/4/2010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3E74B-2F88-4201-9E8C-E1E43F9AAC8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0078F-065E-462D-86F9-BA73D903B63E}" type="datetimeFigureOut">
              <a:rPr lang="en-US" smtClean="0"/>
              <a:pPr/>
              <a:t>4/4/2010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3E74B-2F88-4201-9E8C-E1E43F9AAC8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0078F-065E-462D-86F9-BA73D903B63E}" type="datetimeFigureOut">
              <a:rPr lang="en-US" smtClean="0"/>
              <a:pPr/>
              <a:t>4/4/2010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3E74B-2F88-4201-9E8C-E1E43F9AAC8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0078F-065E-462D-86F9-BA73D903B63E}" type="datetimeFigureOut">
              <a:rPr lang="en-US" smtClean="0"/>
              <a:pPr/>
              <a:t>4/4/2010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3E74B-2F88-4201-9E8C-E1E43F9AAC8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0078F-065E-462D-86F9-BA73D903B63E}" type="datetimeFigureOut">
              <a:rPr lang="en-US" smtClean="0"/>
              <a:pPr/>
              <a:t>4/4/2010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3E74B-2F88-4201-9E8C-E1E43F9AAC8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0078F-065E-462D-86F9-BA73D903B63E}" type="datetimeFigureOut">
              <a:rPr lang="en-US" smtClean="0"/>
              <a:pPr/>
              <a:t>4/4/2010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3E74B-2F88-4201-9E8C-E1E43F9AAC8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0078F-065E-462D-86F9-BA73D903B63E}" type="datetimeFigureOut">
              <a:rPr lang="en-US" smtClean="0"/>
              <a:pPr/>
              <a:t>4/4/2010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3E74B-2F88-4201-9E8C-E1E43F9AAC8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0078F-065E-462D-86F9-BA73D903B63E}" type="datetimeFigureOut">
              <a:rPr lang="en-US" smtClean="0"/>
              <a:pPr/>
              <a:t>4/4/2010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3E74B-2F88-4201-9E8C-E1E43F9AAC8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1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20078F-065E-462D-86F9-BA73D903B63E}" type="datetimeFigureOut">
              <a:rPr lang="en-US" smtClean="0"/>
              <a:pPr/>
              <a:t>4/4/2010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03E74B-2F88-4201-9E8C-E1E43F9AAC83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" y="-1"/>
            <a:ext cx="1525367" cy="14287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800" dirty="0" smtClean="0"/>
              <a:t>Welcome to</a:t>
            </a:r>
            <a:br>
              <a:rPr lang="en-GB" sz="4800" dirty="0" smtClean="0"/>
            </a:br>
            <a:r>
              <a:rPr lang="en-GB" sz="4800" dirty="0" smtClean="0"/>
              <a:t>Yorkshire Independent </a:t>
            </a:r>
            <a:br>
              <a:rPr lang="en-GB" sz="4800" dirty="0" smtClean="0"/>
            </a:br>
            <a:r>
              <a:rPr lang="en-GB" sz="4800" dirty="0" smtClean="0"/>
              <a:t>Roof Training Group</a:t>
            </a:r>
            <a:endParaRPr lang="en-US" sz="48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09530" y="4462482"/>
            <a:ext cx="9581002" cy="1752600"/>
          </a:xfrm>
        </p:spPr>
        <p:txBody>
          <a:bodyPr>
            <a:normAutofit/>
          </a:bodyPr>
          <a:lstStyle/>
          <a:p>
            <a:r>
              <a:rPr lang="en-GB" sz="5400" dirty="0" smtClean="0"/>
              <a:t>Annual General Meeting</a:t>
            </a:r>
            <a:endParaRPr 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6000" dirty="0" smtClean="0"/>
              <a:t>Annual Report 2009 - 10</a:t>
            </a:r>
            <a:endParaRPr lang="en-US" sz="6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Denise Cherry</a:t>
            </a:r>
          </a:p>
          <a:p>
            <a:r>
              <a:rPr lang="en-GB" dirty="0" smtClean="0"/>
              <a:t>Training Officer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57353" y="274638"/>
            <a:ext cx="7553347" cy="1143000"/>
          </a:xfrm>
        </p:spPr>
        <p:txBody>
          <a:bodyPr/>
          <a:lstStyle/>
          <a:p>
            <a:r>
              <a:rPr lang="en-GB" dirty="0" smtClean="0"/>
              <a:t>Companies Supported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 smtClean="0"/>
              <a:t>Increase in member companies by 5% to 105</a:t>
            </a:r>
          </a:p>
          <a:p>
            <a:pPr>
              <a:lnSpc>
                <a:spcPct val="150000"/>
              </a:lnSpc>
            </a:pPr>
            <a:r>
              <a:rPr lang="en-GB" dirty="0" smtClean="0"/>
              <a:t>Number of Supported companies rises from 25% to 35% of Membership</a:t>
            </a:r>
          </a:p>
          <a:p>
            <a:pPr>
              <a:lnSpc>
                <a:spcPct val="150000"/>
              </a:lnSpc>
            </a:pPr>
            <a:r>
              <a:rPr lang="en-GB" dirty="0" smtClean="0"/>
              <a:t>Doubled the network of supportive associate members.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789" y="274638"/>
            <a:ext cx="7862911" cy="1143000"/>
          </a:xfrm>
        </p:spPr>
        <p:txBody>
          <a:bodyPr>
            <a:normAutofit/>
          </a:bodyPr>
          <a:lstStyle/>
          <a:p>
            <a:r>
              <a:rPr lang="en-GB" dirty="0" smtClean="0"/>
              <a:t>Group Subsidised Short Courses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300" y="1600200"/>
            <a:ext cx="8915400" cy="5114948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Asbestos Awareness</a:t>
            </a:r>
          </a:p>
          <a:p>
            <a:r>
              <a:rPr lang="en-GB" dirty="0" smtClean="0"/>
              <a:t>Working at Heights</a:t>
            </a:r>
          </a:p>
          <a:p>
            <a:r>
              <a:rPr lang="en-GB" dirty="0" smtClean="0"/>
              <a:t>PASMA</a:t>
            </a:r>
          </a:p>
          <a:p>
            <a:r>
              <a:rPr lang="en-GB" dirty="0" smtClean="0"/>
              <a:t>Manual Handling</a:t>
            </a:r>
          </a:p>
          <a:p>
            <a:r>
              <a:rPr lang="en-GB" dirty="0" err="1" smtClean="0"/>
              <a:t>Leadwork</a:t>
            </a:r>
            <a:endParaRPr lang="en-GB" dirty="0" smtClean="0"/>
          </a:p>
          <a:p>
            <a:r>
              <a:rPr lang="en-GB" dirty="0" smtClean="0"/>
              <a:t>Average course cost £30</a:t>
            </a:r>
            <a:endParaRPr lang="en-US" dirty="0" smtClean="0"/>
          </a:p>
          <a:p>
            <a:r>
              <a:rPr lang="en-GB" dirty="0" smtClean="0"/>
              <a:t>13 Companies</a:t>
            </a:r>
          </a:p>
          <a:p>
            <a:r>
              <a:rPr lang="en-GB" dirty="0" smtClean="0"/>
              <a:t>86 Learners</a:t>
            </a:r>
          </a:p>
          <a:p>
            <a:r>
              <a:rPr lang="en-GB" dirty="0" smtClean="0"/>
              <a:t>300+ hours of learning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Management Courses </a:t>
            </a:r>
            <a:br>
              <a:rPr lang="en-GB" dirty="0" smtClean="0"/>
            </a:br>
            <a:r>
              <a:rPr lang="en-GB" dirty="0" smtClean="0"/>
              <a:t>with Funding Assistance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Site Management Safety Training Scheme</a:t>
            </a:r>
          </a:p>
          <a:p>
            <a:r>
              <a:rPr lang="en-GB" dirty="0" smtClean="0"/>
              <a:t>8 Learners</a:t>
            </a:r>
          </a:p>
          <a:p>
            <a:endParaRPr lang="en-GB" dirty="0" smtClean="0"/>
          </a:p>
          <a:p>
            <a:r>
              <a:rPr lang="en-GB" dirty="0" smtClean="0"/>
              <a:t>NVQ Level  4</a:t>
            </a:r>
            <a:endParaRPr lang="en-US" dirty="0" smtClean="0"/>
          </a:p>
          <a:p>
            <a:r>
              <a:rPr lang="en-GB" dirty="0" smtClean="0"/>
              <a:t>6 Learners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Investors in People </a:t>
            </a:r>
          </a:p>
          <a:p>
            <a:pPr>
              <a:buNone/>
            </a:pPr>
            <a:r>
              <a:rPr lang="en-GB" dirty="0" smtClean="0"/>
              <a:t>Customised Management Training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Promotions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GB" dirty="0" smtClean="0"/>
              <a:t>Roof Overview</a:t>
            </a:r>
          </a:p>
          <a:p>
            <a:pPr>
              <a:lnSpc>
                <a:spcPct val="200000"/>
              </a:lnSpc>
            </a:pPr>
            <a:r>
              <a:rPr lang="en-GB" dirty="0" smtClean="0"/>
              <a:t>YIRTG Newsletters</a:t>
            </a:r>
          </a:p>
          <a:p>
            <a:pPr>
              <a:lnSpc>
                <a:spcPct val="200000"/>
              </a:lnSpc>
            </a:pPr>
            <a:r>
              <a:rPr lang="en-GB" dirty="0" smtClean="0"/>
              <a:t>Apprentice Promotions</a:t>
            </a:r>
          </a:p>
          <a:p>
            <a:pPr>
              <a:lnSpc>
                <a:spcPct val="200000"/>
              </a:lnSpc>
            </a:pPr>
            <a:r>
              <a:rPr lang="en-GB" dirty="0" smtClean="0"/>
              <a:t>Local, Regional and National Networking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2571" y="274638"/>
            <a:ext cx="7708129" cy="1143000"/>
          </a:xfrm>
        </p:spPr>
        <p:txBody>
          <a:bodyPr>
            <a:normAutofit/>
          </a:bodyPr>
          <a:lstStyle/>
          <a:p>
            <a:r>
              <a:rPr lang="en-GB" dirty="0" smtClean="0"/>
              <a:t>Apprenticeships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Consideration of Group Training Association Status</a:t>
            </a:r>
          </a:p>
          <a:p>
            <a:r>
              <a:rPr lang="en-GB" dirty="0" smtClean="0"/>
              <a:t>Promotions through Connexions</a:t>
            </a:r>
          </a:p>
          <a:p>
            <a:r>
              <a:rPr lang="en-GB" dirty="0" smtClean="0"/>
              <a:t>120 Enquiries</a:t>
            </a:r>
          </a:p>
          <a:p>
            <a:r>
              <a:rPr lang="en-GB" dirty="0" smtClean="0"/>
              <a:t>Open Day</a:t>
            </a:r>
          </a:p>
          <a:p>
            <a:r>
              <a:rPr lang="en-GB" dirty="0" smtClean="0"/>
              <a:t>Company Introductions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Sourcing Strategic Funding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Working with Training Providers</a:t>
            </a:r>
          </a:p>
          <a:p>
            <a:endParaRPr lang="en-GB" dirty="0" smtClean="0"/>
          </a:p>
          <a:p>
            <a:r>
              <a:rPr lang="en-GB" dirty="0" smtClean="0"/>
              <a:t>Second Level 2  NVQ  Courses Part Funded</a:t>
            </a:r>
          </a:p>
          <a:p>
            <a:pPr lvl="1"/>
            <a:r>
              <a:rPr lang="en-GB" dirty="0" smtClean="0"/>
              <a:t>Enables companies to demonstrate true </a:t>
            </a:r>
            <a:r>
              <a:rPr lang="en-GB" dirty="0" err="1" smtClean="0"/>
              <a:t>multiskilling</a:t>
            </a:r>
            <a:r>
              <a:rPr lang="en-GB" dirty="0" smtClean="0"/>
              <a:t>.</a:t>
            </a:r>
            <a:endParaRPr lang="en-US" dirty="0" smtClean="0"/>
          </a:p>
          <a:p>
            <a:pPr lvl="1"/>
            <a:endParaRPr lang="en-GB" dirty="0" smtClean="0"/>
          </a:p>
          <a:p>
            <a:r>
              <a:rPr lang="en-GB" dirty="0" smtClean="0"/>
              <a:t>Funding for Heritage NVQs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New Website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3407" y="1438478"/>
            <a:ext cx="8822593" cy="5490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737"/>
            <a:ext cx="7022988" cy="3548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5469" y="714356"/>
            <a:ext cx="5520531" cy="634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4143381"/>
            <a:ext cx="5561806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789" y="0"/>
            <a:ext cx="5293519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60887" y="1"/>
            <a:ext cx="5345113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478</TotalTime>
  <Words>149</Words>
  <Application>Microsoft Office PowerPoint</Application>
  <PresentationFormat>A4 Paper (210x297 mm)</PresentationFormat>
  <Paragraphs>47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Welcome to Yorkshire Independent  Roof Training Group</vt:lpstr>
      <vt:lpstr>Annual Report 2009 - 10</vt:lpstr>
      <vt:lpstr>Companies Supported</vt:lpstr>
      <vt:lpstr>Group Subsidised Short Courses</vt:lpstr>
      <vt:lpstr>Management Courses  with Funding Assistance</vt:lpstr>
      <vt:lpstr>Promotions</vt:lpstr>
      <vt:lpstr>Apprenticeships</vt:lpstr>
      <vt:lpstr>Sourcing Strategic Funding</vt:lpstr>
      <vt:lpstr>New Website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Annual Report 2008 - 09</dc:title>
  <dc:creator>denise</dc:creator>
  <cp:lastModifiedBy>denise</cp:lastModifiedBy>
  <cp:revision>6</cp:revision>
  <dcterms:created xsi:type="dcterms:W3CDTF">2009-02-26T20:14:07Z</dcterms:created>
  <dcterms:modified xsi:type="dcterms:W3CDTF">2010-04-04T21:17:53Z</dcterms:modified>
</cp:coreProperties>
</file>